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62" r:id="rId1"/>
  </p:sldMasterIdLst>
  <p:notesMasterIdLst>
    <p:notesMasterId r:id="rId13"/>
  </p:notesMasterIdLst>
  <p:sldIdLst>
    <p:sldId id="256" r:id="rId2"/>
    <p:sldId id="259" r:id="rId3"/>
    <p:sldId id="258" r:id="rId4"/>
    <p:sldId id="267" r:id="rId5"/>
    <p:sldId id="260" r:id="rId6"/>
    <p:sldId id="261" r:id="rId7"/>
    <p:sldId id="268" r:id="rId8"/>
    <p:sldId id="269" r:id="rId9"/>
    <p:sldId id="270" r:id="rId10"/>
    <p:sldId id="273" r:id="rId11"/>
    <p:sldId id="272" r:id="rId12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E5D"/>
    <a:srgbClr val="ED7D31"/>
    <a:srgbClr val="1E6665"/>
    <a:srgbClr val="3B7A79"/>
    <a:srgbClr val="367776"/>
    <a:srgbClr val="80A9A8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7"/>
  </p:normalViewPr>
  <p:slideViewPr>
    <p:cSldViewPr snapToGrid="0" snapToObjects="1">
      <p:cViewPr varScale="1">
        <p:scale>
          <a:sx n="103" d="100"/>
          <a:sy n="103" d="100"/>
        </p:scale>
        <p:origin x="87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esktop\Alpi2018\statistiche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[Book1]Sheet2!PivotTable2</c:name>
    <c:fmtId val="-1"/>
  </c:pivotSource>
  <c:chart>
    <c:autoTitleDeleted val="1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</c:pivotFmts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Sheet2!$B$1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Sheet2!$A$2:$A$6</c:f>
              <c:strCach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strCache>
            </c:strRef>
          </c:cat>
          <c:val>
            <c:numRef>
              <c:f>Sheet2!$B$2:$B$6</c:f>
              <c:numCache>
                <c:formatCode>General</c:formatCode>
                <c:ptCount val="4"/>
                <c:pt idx="0">
                  <c:v>1126730</c:v>
                </c:pt>
                <c:pt idx="1">
                  <c:v>1134207</c:v>
                </c:pt>
                <c:pt idx="2">
                  <c:v>1155109</c:v>
                </c:pt>
                <c:pt idx="3">
                  <c:v>1271999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57D-4F2E-885B-5EDD6794AA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49956856"/>
        <c:axId val="649957248"/>
      </c:barChart>
      <c:catAx>
        <c:axId val="649956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649957248"/>
        <c:crosses val="autoZero"/>
        <c:auto val="1"/>
        <c:lblAlgn val="ctr"/>
        <c:lblOffset val="100"/>
        <c:noMultiLvlLbl val="0"/>
      </c:catAx>
      <c:valAx>
        <c:axId val="649957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6499568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[statistiche.xlsx]Sheet3!PivotTable1</c:name>
    <c:fmtId val="-1"/>
  </c:pivotSource>
  <c:chart>
    <c:autoTitleDeleted val="1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</c:pivotFmts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Sheet3!$B$1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Sheet3!$A$2:$A$6</c:f>
              <c:strCache>
                <c:ptCount val="4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</c:strCache>
            </c:strRef>
          </c:cat>
          <c:val>
            <c:numRef>
              <c:f>Sheet3!$B$2:$B$6</c:f>
              <c:numCache>
                <c:formatCode>General</c:formatCode>
                <c:ptCount val="4"/>
                <c:pt idx="0">
                  <c:v>109763</c:v>
                </c:pt>
                <c:pt idx="1">
                  <c:v>110410</c:v>
                </c:pt>
                <c:pt idx="2">
                  <c:v>108876</c:v>
                </c:pt>
                <c:pt idx="3">
                  <c:v>99779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B59-4511-9A4F-D79BEA2A3C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53548816"/>
        <c:axId val="653545288"/>
      </c:barChart>
      <c:catAx>
        <c:axId val="653548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653545288"/>
        <c:crosses val="autoZero"/>
        <c:auto val="1"/>
        <c:lblAlgn val="ctr"/>
        <c:lblOffset val="100"/>
        <c:noMultiLvlLbl val="0"/>
      </c:catAx>
      <c:valAx>
        <c:axId val="653545288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6535488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lvl="0">
              <a:spcBef>
                <a:spcPts val="0"/>
              </a:spcBef>
              <a:buSzPts val="1100"/>
              <a:buChar char="●"/>
              <a:defRPr sz="1100"/>
            </a:lvl1pPr>
            <a:lvl2pPr lvl="1">
              <a:spcBef>
                <a:spcPts val="0"/>
              </a:spcBef>
              <a:buSzPts val="1100"/>
              <a:buChar char="○"/>
              <a:defRPr sz="1100"/>
            </a:lvl2pPr>
            <a:lvl3pPr lvl="2">
              <a:spcBef>
                <a:spcPts val="0"/>
              </a:spcBef>
              <a:buSzPts val="1100"/>
              <a:buChar char="■"/>
              <a:defRPr sz="1100"/>
            </a:lvl3pPr>
            <a:lvl4pPr lvl="3">
              <a:spcBef>
                <a:spcPts val="0"/>
              </a:spcBef>
              <a:buSzPts val="1100"/>
              <a:buChar char="●"/>
              <a:defRPr sz="1100"/>
            </a:lvl4pPr>
            <a:lvl5pPr lvl="4">
              <a:spcBef>
                <a:spcPts val="0"/>
              </a:spcBef>
              <a:buSzPts val="1100"/>
              <a:buChar char="○"/>
              <a:defRPr sz="1100"/>
            </a:lvl5pPr>
            <a:lvl6pPr lvl="5">
              <a:spcBef>
                <a:spcPts val="0"/>
              </a:spcBef>
              <a:buSzPts val="1100"/>
              <a:buChar char="■"/>
              <a:defRPr sz="1100"/>
            </a:lvl6pPr>
            <a:lvl7pPr lvl="6">
              <a:spcBef>
                <a:spcPts val="0"/>
              </a:spcBef>
              <a:buSzPts val="1100"/>
              <a:buChar char="●"/>
              <a:defRPr sz="1100"/>
            </a:lvl7pPr>
            <a:lvl8pPr lvl="7">
              <a:spcBef>
                <a:spcPts val="0"/>
              </a:spcBef>
              <a:buSzPts val="1100"/>
              <a:buChar char="○"/>
              <a:defRPr sz="1100"/>
            </a:lvl8pPr>
            <a:lvl9pPr lvl="8">
              <a:spcBef>
                <a:spcPts val="0"/>
              </a:spcBef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04289383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marR="0" lvl="0" indent="-76200" algn="l" rtl="0">
              <a:spcBef>
                <a:spcPts val="0"/>
              </a:spcBef>
              <a:buClr>
                <a:schemeClr val="dk1"/>
              </a:buClr>
              <a:buSzPts val="12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Shape 12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8469308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marR="0" lvl="0" indent="-76200" algn="l" rtl="0">
              <a:spcBef>
                <a:spcPts val="0"/>
              </a:spcBef>
              <a:buClr>
                <a:schemeClr val="dk1"/>
              </a:buClr>
              <a:buSzPts val="12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Shape 147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9577477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marR="0" lvl="0" indent="-76200" algn="l" rtl="0">
              <a:spcBef>
                <a:spcPts val="0"/>
              </a:spcBef>
              <a:buClr>
                <a:schemeClr val="dk1"/>
              </a:buClr>
              <a:buSzPts val="12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Shape 135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7146369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Shape 257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marR="0" lvl="0" indent="-76200" algn="l" rtl="0">
              <a:spcBef>
                <a:spcPts val="0"/>
              </a:spcBef>
              <a:buClr>
                <a:schemeClr val="dk1"/>
              </a:buClr>
              <a:buSzPts val="12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Shape 258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0448977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marR="0" lvl="0" indent="-76200" algn="l" rtl="0">
              <a:spcBef>
                <a:spcPts val="0"/>
              </a:spcBef>
              <a:buClr>
                <a:schemeClr val="dk1"/>
              </a:buClr>
              <a:buSzPts val="12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Shape 158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4242383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Shape 176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marR="0" lvl="0" indent="-76200" algn="l" rtl="0">
              <a:spcBef>
                <a:spcPts val="0"/>
              </a:spcBef>
              <a:buClr>
                <a:schemeClr val="dk1"/>
              </a:buClr>
              <a:buSzPts val="12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Shape 177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7198853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Shape 269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marR="0" lvl="0" indent="-76200" algn="l" rtl="0">
              <a:spcBef>
                <a:spcPts val="0"/>
              </a:spcBef>
              <a:buClr>
                <a:schemeClr val="dk1"/>
              </a:buClr>
              <a:buSzPts val="12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Shape 270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9675139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Shape 298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marR="0" lvl="0" indent="-76200" algn="l" rtl="0">
              <a:spcBef>
                <a:spcPts val="0"/>
              </a:spcBef>
              <a:buClr>
                <a:schemeClr val="dk1"/>
              </a:buClr>
              <a:buSzPts val="12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" name="Shape 299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3651805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Shape 313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marR="0" lvl="0" indent="-76200" algn="l" rtl="0">
              <a:spcBef>
                <a:spcPts val="0"/>
              </a:spcBef>
              <a:buClr>
                <a:schemeClr val="dk1"/>
              </a:buClr>
              <a:buSzPts val="12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Shape 314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5403834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Shape 298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marR="0" lvl="0" indent="-76200" algn="l" rtl="0">
              <a:spcBef>
                <a:spcPts val="0"/>
              </a:spcBef>
              <a:buClr>
                <a:schemeClr val="dk1"/>
              </a:buClr>
              <a:buSzPts val="12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" name="Shape 299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128057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Shape 350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marL="0" marR="0" lvl="0" indent="-76200" algn="l" rtl="0">
              <a:spcBef>
                <a:spcPts val="0"/>
              </a:spcBef>
              <a:buClr>
                <a:schemeClr val="dk1"/>
              </a:buClr>
              <a:buSzPts val="12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1" name="Shape 35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3034557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iapositiva titolo 2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12"/>
          <p:cNvSpPr/>
          <p:nvPr/>
        </p:nvSpPr>
        <p:spPr>
          <a:xfrm>
            <a:off x="0" y="3446585"/>
            <a:ext cx="12192000" cy="3411415"/>
          </a:xfrm>
          <a:prstGeom prst="rect">
            <a:avLst/>
          </a:prstGeom>
          <a:solidFill>
            <a:srgbClr val="284E83"/>
          </a:solidFill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-1143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Shape 13"/>
          <p:cNvSpPr/>
          <p:nvPr/>
        </p:nvSpPr>
        <p:spPr>
          <a:xfrm>
            <a:off x="1290754" y="1903864"/>
            <a:ext cx="1445134" cy="3082957"/>
          </a:xfrm>
          <a:prstGeom prst="rect">
            <a:avLst/>
          </a:prstGeom>
          <a:solidFill>
            <a:srgbClr val="002E5D"/>
          </a:solidFill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-1143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Shape 14"/>
          <p:cNvSpPr txBox="1">
            <a:spLocks noGrp="1"/>
          </p:cNvSpPr>
          <p:nvPr>
            <p:ph type="body" idx="1"/>
          </p:nvPr>
        </p:nvSpPr>
        <p:spPr>
          <a:xfrm>
            <a:off x="8644147" y="1910258"/>
            <a:ext cx="1446211" cy="1449386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25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5" name="Shape 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01683" y="2095441"/>
            <a:ext cx="1028544" cy="207839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Shape 16"/>
          <p:cNvSpPr txBox="1">
            <a:spLocks noGrp="1"/>
          </p:cNvSpPr>
          <p:nvPr>
            <p:ph type="ctrTitle"/>
          </p:nvPr>
        </p:nvSpPr>
        <p:spPr>
          <a:xfrm>
            <a:off x="2926499" y="2028165"/>
            <a:ext cx="5534875" cy="132327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122727"/>
              </a:lnSpc>
              <a:spcBef>
                <a:spcPts val="0"/>
              </a:spcBef>
              <a:spcAft>
                <a:spcPts val="0"/>
              </a:spcAft>
              <a:buClr>
                <a:srgbClr val="002E5D"/>
              </a:buClr>
              <a:buSzPts val="2200"/>
              <a:buFont typeface="Verdana"/>
              <a:buNone/>
              <a:defRPr sz="2200" b="0" i="0" u="none" strike="noStrike" cap="none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indent="0">
              <a:spcBef>
                <a:spcPts val="0"/>
              </a:spcBef>
              <a:buSzPts val="1800"/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SzPts val="1800"/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SzPts val="1800"/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SzPts val="1800"/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SzPts val="1800"/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SzPts val="1800"/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SzPts val="1800"/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SzPts val="1800"/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body" idx="2"/>
          </p:nvPr>
        </p:nvSpPr>
        <p:spPr>
          <a:xfrm>
            <a:off x="2927273" y="1070000"/>
            <a:ext cx="4719908" cy="646383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C2E5C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C2E5C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685800" marR="0" lvl="1" indent="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25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3"/>
          </p:nvPr>
        </p:nvSpPr>
        <p:spPr>
          <a:xfrm>
            <a:off x="2927273" y="715645"/>
            <a:ext cx="4719908" cy="23522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C2E5C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C2E5C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685800" marR="0" lvl="1" indent="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25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olo e contenuto 1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/>
          <p:nvPr/>
        </p:nvSpPr>
        <p:spPr>
          <a:xfrm>
            <a:off x="0" y="6222191"/>
            <a:ext cx="12192000" cy="635809"/>
          </a:xfrm>
          <a:prstGeom prst="rect">
            <a:avLst/>
          </a:prstGeom>
          <a:solidFill>
            <a:srgbClr val="284E83"/>
          </a:solidFill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-1143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Shape 21"/>
          <p:cNvSpPr/>
          <p:nvPr/>
        </p:nvSpPr>
        <p:spPr>
          <a:xfrm>
            <a:off x="466352" y="5793901"/>
            <a:ext cx="401196" cy="855887"/>
          </a:xfrm>
          <a:prstGeom prst="rect">
            <a:avLst/>
          </a:prstGeom>
          <a:solidFill>
            <a:srgbClr val="002E5D"/>
          </a:solidFill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-1143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" name="Shape 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24910" y="5847087"/>
            <a:ext cx="285543" cy="57699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Shape 23"/>
          <p:cNvSpPr txBox="1">
            <a:spLocks noGrp="1"/>
          </p:cNvSpPr>
          <p:nvPr>
            <p:ph type="title"/>
          </p:nvPr>
        </p:nvSpPr>
        <p:spPr>
          <a:xfrm>
            <a:off x="470877" y="251513"/>
            <a:ext cx="11261293" cy="694416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E5D"/>
              </a:buClr>
              <a:buSzPts val="2000"/>
              <a:buFont typeface="Verdana"/>
              <a:buNone/>
              <a:defRPr sz="2000" b="0" i="0" u="none" strike="noStrike" cap="none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indent="0">
              <a:spcBef>
                <a:spcPts val="0"/>
              </a:spcBef>
              <a:buSzPts val="1800"/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SzPts val="1800"/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SzPts val="1800"/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SzPts val="1800"/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SzPts val="1800"/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SzPts val="1800"/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SzPts val="1800"/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SzPts val="1800"/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body" idx="1"/>
          </p:nvPr>
        </p:nvSpPr>
        <p:spPr>
          <a:xfrm>
            <a:off x="458264" y="1100409"/>
            <a:ext cx="11261293" cy="405578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228600" marR="0" lvl="0" indent="-25400" algn="l" rtl="0">
              <a:lnSpc>
                <a:spcPct val="134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685800" marR="0" lvl="1" indent="-50800" algn="l" rtl="0">
              <a:lnSpc>
                <a:spcPct val="134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143000" marR="0" lvl="2" indent="-76200" algn="l" rtl="0">
              <a:lnSpc>
                <a:spcPct val="134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600200" marR="0" lvl="3" indent="-76200" algn="l" rtl="0">
              <a:lnSpc>
                <a:spcPct val="134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057400" marR="0" lvl="4" indent="-101600" algn="l" rtl="0">
              <a:lnSpc>
                <a:spcPct val="134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514600" marR="0" lvl="5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sldNum" idx="12"/>
          </p:nvPr>
        </p:nvSpPr>
        <p:spPr>
          <a:xfrm>
            <a:off x="10266503" y="6474030"/>
            <a:ext cx="1453054" cy="365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marR="0" lvl="0" indent="-1587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250"/>
              <a:buFont typeface="Verdana"/>
              <a:buNone/>
            </a:pPr>
            <a:fld id="{00000000-1234-1234-1234-123412341234}" type="slidenum">
              <a:rPr lang="it-IT" sz="1000" b="0" i="0" u="none" strike="noStrike" cap="none">
                <a:solidFill>
                  <a:srgbClr val="F2F2F2"/>
                </a:solidFill>
                <a:latin typeface="Verdana"/>
                <a:ea typeface="Verdana"/>
                <a:cs typeface="Verdana"/>
                <a:sym typeface="Verdana"/>
              </a:rPr>
              <a:t>‹N›</a:t>
            </a:fld>
            <a:endParaRPr lang="it-IT" sz="1000" b="0" i="0" u="none" strike="noStrike" cap="none">
              <a:solidFill>
                <a:srgbClr val="F2F2F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6" name="Shape 26"/>
          <p:cNvSpPr txBox="1">
            <a:spLocks noGrp="1"/>
          </p:cNvSpPr>
          <p:nvPr>
            <p:ph type="body" idx="2"/>
          </p:nvPr>
        </p:nvSpPr>
        <p:spPr>
          <a:xfrm>
            <a:off x="1281376" y="5793901"/>
            <a:ext cx="645579" cy="404394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25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body" idx="3"/>
          </p:nvPr>
        </p:nvSpPr>
        <p:spPr>
          <a:xfrm>
            <a:off x="2091083" y="6473825"/>
            <a:ext cx="6364288" cy="23177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F2F2F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514600" marR="0" lvl="5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dt" idx="10"/>
          </p:nvPr>
        </p:nvSpPr>
        <p:spPr>
          <a:xfrm>
            <a:off x="8639502" y="6474031"/>
            <a:ext cx="1442871" cy="16807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iapositiva titolo 1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8644147" y="1910258"/>
            <a:ext cx="1446211" cy="1449386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25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" name="Shape 31"/>
          <p:cNvSpPr/>
          <p:nvPr/>
        </p:nvSpPr>
        <p:spPr>
          <a:xfrm>
            <a:off x="1290754" y="1903863"/>
            <a:ext cx="1445134" cy="3082958"/>
          </a:xfrm>
          <a:prstGeom prst="rect">
            <a:avLst/>
          </a:prstGeom>
          <a:solidFill>
            <a:srgbClr val="002E5D"/>
          </a:solidFill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-1143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" name="Shape 3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01683" y="2095441"/>
            <a:ext cx="1028544" cy="207839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Shape 33"/>
          <p:cNvSpPr txBox="1">
            <a:spLocks noGrp="1"/>
          </p:cNvSpPr>
          <p:nvPr>
            <p:ph type="ctrTitle"/>
          </p:nvPr>
        </p:nvSpPr>
        <p:spPr>
          <a:xfrm>
            <a:off x="2926499" y="2028165"/>
            <a:ext cx="5534875" cy="132327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122727"/>
              </a:lnSpc>
              <a:spcBef>
                <a:spcPts val="0"/>
              </a:spcBef>
              <a:spcAft>
                <a:spcPts val="0"/>
              </a:spcAft>
              <a:buClr>
                <a:srgbClr val="002E5D"/>
              </a:buClr>
              <a:buSzPts val="2200"/>
              <a:buFont typeface="Verdana"/>
              <a:buNone/>
              <a:defRPr sz="2200" b="0" i="0" u="none" strike="noStrike" cap="none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indent="0">
              <a:spcBef>
                <a:spcPts val="0"/>
              </a:spcBef>
              <a:buSzPts val="1800"/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SzPts val="1800"/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SzPts val="1800"/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SzPts val="1800"/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SzPts val="1800"/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SzPts val="1800"/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SzPts val="1800"/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SzPts val="1800"/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body" idx="2"/>
          </p:nvPr>
        </p:nvSpPr>
        <p:spPr>
          <a:xfrm>
            <a:off x="2927273" y="1070000"/>
            <a:ext cx="4719908" cy="646383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C2E5C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C2E5C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685800" marR="0" lvl="1" indent="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25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body" idx="3"/>
          </p:nvPr>
        </p:nvSpPr>
        <p:spPr>
          <a:xfrm>
            <a:off x="2927273" y="715645"/>
            <a:ext cx="4719908" cy="23522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C2E5C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C2E5C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685800" marR="0" lvl="1" indent="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25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iapositiva titolo 3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/>
          <p:nvPr/>
        </p:nvSpPr>
        <p:spPr>
          <a:xfrm>
            <a:off x="0" y="3446585"/>
            <a:ext cx="12192000" cy="3411415"/>
          </a:xfrm>
          <a:prstGeom prst="rect">
            <a:avLst/>
          </a:prstGeom>
          <a:solidFill>
            <a:srgbClr val="D9D9D6"/>
          </a:solidFill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-1143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Shape 38"/>
          <p:cNvSpPr txBox="1">
            <a:spLocks noGrp="1"/>
          </p:cNvSpPr>
          <p:nvPr>
            <p:ph type="body" idx="1"/>
          </p:nvPr>
        </p:nvSpPr>
        <p:spPr>
          <a:xfrm>
            <a:off x="8644147" y="1910258"/>
            <a:ext cx="1446211" cy="1449386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25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ctrTitle"/>
          </p:nvPr>
        </p:nvSpPr>
        <p:spPr>
          <a:xfrm>
            <a:off x="2926499" y="2028165"/>
            <a:ext cx="5534875" cy="132327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122727"/>
              </a:lnSpc>
              <a:spcBef>
                <a:spcPts val="0"/>
              </a:spcBef>
              <a:spcAft>
                <a:spcPts val="0"/>
              </a:spcAft>
              <a:buClr>
                <a:srgbClr val="002E5D"/>
              </a:buClr>
              <a:buSzPts val="2200"/>
              <a:buFont typeface="Verdana"/>
              <a:buNone/>
              <a:defRPr sz="2200" b="0" i="0" u="none" strike="noStrike" cap="none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indent="0">
              <a:spcBef>
                <a:spcPts val="0"/>
              </a:spcBef>
              <a:buSzPts val="1800"/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SzPts val="1800"/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SzPts val="1800"/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SzPts val="1800"/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SzPts val="1800"/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SzPts val="1800"/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SzPts val="1800"/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SzPts val="1800"/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40" name="Shape 40"/>
          <p:cNvSpPr/>
          <p:nvPr/>
        </p:nvSpPr>
        <p:spPr>
          <a:xfrm>
            <a:off x="1290754" y="1910258"/>
            <a:ext cx="1445134" cy="3082957"/>
          </a:xfrm>
          <a:prstGeom prst="rect">
            <a:avLst/>
          </a:prstGeom>
          <a:solidFill>
            <a:srgbClr val="002E5D"/>
          </a:solidFill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-1143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Shape 41"/>
          <p:cNvSpPr txBox="1">
            <a:spLocks noGrp="1"/>
          </p:cNvSpPr>
          <p:nvPr>
            <p:ph type="body" idx="2"/>
          </p:nvPr>
        </p:nvSpPr>
        <p:spPr>
          <a:xfrm>
            <a:off x="2927273" y="1070000"/>
            <a:ext cx="4719908" cy="646383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C2E5C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C2E5C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685800" marR="0" lvl="1" indent="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25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body" idx="3"/>
          </p:nvPr>
        </p:nvSpPr>
        <p:spPr>
          <a:xfrm>
            <a:off x="2927273" y="715645"/>
            <a:ext cx="4719908" cy="23522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C2E5C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C2E5C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685800" marR="0" lvl="1" indent="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25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43" name="Shape 4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01683" y="2095441"/>
            <a:ext cx="1028544" cy="2078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iapositiva titolo 4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body" idx="1"/>
          </p:nvPr>
        </p:nvSpPr>
        <p:spPr>
          <a:xfrm>
            <a:off x="8644147" y="1910258"/>
            <a:ext cx="1446211" cy="1449386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25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" name="Shape 46"/>
          <p:cNvSpPr/>
          <p:nvPr/>
        </p:nvSpPr>
        <p:spPr>
          <a:xfrm>
            <a:off x="1290754" y="1903863"/>
            <a:ext cx="1445134" cy="3082958"/>
          </a:xfrm>
          <a:prstGeom prst="rect">
            <a:avLst/>
          </a:prstGeom>
          <a:solidFill>
            <a:srgbClr val="002E5D"/>
          </a:solidFill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-1143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" name="Shape 47"/>
          <p:cNvSpPr txBox="1">
            <a:spLocks noGrp="1"/>
          </p:cNvSpPr>
          <p:nvPr>
            <p:ph type="ctrTitle"/>
          </p:nvPr>
        </p:nvSpPr>
        <p:spPr>
          <a:xfrm>
            <a:off x="2926499" y="2028165"/>
            <a:ext cx="5534875" cy="132327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122727"/>
              </a:lnSpc>
              <a:spcBef>
                <a:spcPts val="0"/>
              </a:spcBef>
              <a:spcAft>
                <a:spcPts val="0"/>
              </a:spcAft>
              <a:buClr>
                <a:srgbClr val="002E5D"/>
              </a:buClr>
              <a:buSzPts val="2200"/>
              <a:buFont typeface="Verdana"/>
              <a:buNone/>
              <a:defRPr sz="2200" b="0" i="0" u="none" strike="noStrike" cap="none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indent="0">
              <a:spcBef>
                <a:spcPts val="0"/>
              </a:spcBef>
              <a:buSzPts val="1800"/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SzPts val="1800"/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SzPts val="1800"/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SzPts val="1800"/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SzPts val="1800"/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SzPts val="1800"/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SzPts val="1800"/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SzPts val="1800"/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body" idx="2"/>
          </p:nvPr>
        </p:nvSpPr>
        <p:spPr>
          <a:xfrm>
            <a:off x="2927273" y="1070000"/>
            <a:ext cx="4719908" cy="646383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C2E5C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C2E5C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685800" marR="0" lvl="1" indent="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25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body" idx="3"/>
          </p:nvPr>
        </p:nvSpPr>
        <p:spPr>
          <a:xfrm>
            <a:off x="2927273" y="715645"/>
            <a:ext cx="4719908" cy="23522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C2E5C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C2E5C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685800" marR="0" lvl="1" indent="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25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50" name="Shape 5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01683" y="2095441"/>
            <a:ext cx="1026489" cy="3882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iapositiva titolo 5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/>
          <p:nvPr/>
        </p:nvSpPr>
        <p:spPr>
          <a:xfrm>
            <a:off x="0" y="3446585"/>
            <a:ext cx="12192000" cy="3411415"/>
          </a:xfrm>
          <a:prstGeom prst="rect">
            <a:avLst/>
          </a:prstGeom>
          <a:solidFill>
            <a:srgbClr val="284E83"/>
          </a:solidFill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-1143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" name="Shape 53"/>
          <p:cNvSpPr/>
          <p:nvPr/>
        </p:nvSpPr>
        <p:spPr>
          <a:xfrm>
            <a:off x="1290754" y="1903864"/>
            <a:ext cx="1445134" cy="3082957"/>
          </a:xfrm>
          <a:prstGeom prst="rect">
            <a:avLst/>
          </a:prstGeom>
          <a:solidFill>
            <a:srgbClr val="002E5D"/>
          </a:solidFill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-1143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" name="Shape 54"/>
          <p:cNvSpPr txBox="1">
            <a:spLocks noGrp="1"/>
          </p:cNvSpPr>
          <p:nvPr>
            <p:ph type="body" idx="1"/>
          </p:nvPr>
        </p:nvSpPr>
        <p:spPr>
          <a:xfrm>
            <a:off x="8644147" y="1910258"/>
            <a:ext cx="1446211" cy="1449386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25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ctrTitle"/>
          </p:nvPr>
        </p:nvSpPr>
        <p:spPr>
          <a:xfrm>
            <a:off x="2926499" y="2028165"/>
            <a:ext cx="5534875" cy="132327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122727"/>
              </a:lnSpc>
              <a:spcBef>
                <a:spcPts val="0"/>
              </a:spcBef>
              <a:spcAft>
                <a:spcPts val="0"/>
              </a:spcAft>
              <a:buClr>
                <a:srgbClr val="002E5D"/>
              </a:buClr>
              <a:buSzPts val="2200"/>
              <a:buFont typeface="Verdana"/>
              <a:buNone/>
              <a:defRPr sz="2200" b="0" i="0" u="none" strike="noStrike" cap="none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indent="0">
              <a:spcBef>
                <a:spcPts val="0"/>
              </a:spcBef>
              <a:buSzPts val="1800"/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SzPts val="1800"/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SzPts val="1800"/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SzPts val="1800"/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SzPts val="1800"/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SzPts val="1800"/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SzPts val="1800"/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SzPts val="1800"/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body" idx="2"/>
          </p:nvPr>
        </p:nvSpPr>
        <p:spPr>
          <a:xfrm>
            <a:off x="2927273" y="1070000"/>
            <a:ext cx="4719908" cy="646383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C2E5C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C2E5C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685800" marR="0" lvl="1" indent="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25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body" idx="3"/>
          </p:nvPr>
        </p:nvSpPr>
        <p:spPr>
          <a:xfrm>
            <a:off x="2927273" y="715645"/>
            <a:ext cx="4719908" cy="23522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C2E5C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C2E5C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685800" marR="0" lvl="1" indent="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25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58" name="Shape 5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01683" y="2095441"/>
            <a:ext cx="1026489" cy="3882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iapositiva titolo 6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/>
          <p:nvPr/>
        </p:nvSpPr>
        <p:spPr>
          <a:xfrm>
            <a:off x="0" y="3446585"/>
            <a:ext cx="12192000" cy="3411415"/>
          </a:xfrm>
          <a:prstGeom prst="rect">
            <a:avLst/>
          </a:prstGeom>
          <a:solidFill>
            <a:srgbClr val="D9D9D6"/>
          </a:solidFill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-1143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Shape 61"/>
          <p:cNvSpPr txBox="1">
            <a:spLocks noGrp="1"/>
          </p:cNvSpPr>
          <p:nvPr>
            <p:ph type="body" idx="1"/>
          </p:nvPr>
        </p:nvSpPr>
        <p:spPr>
          <a:xfrm>
            <a:off x="8644147" y="1910258"/>
            <a:ext cx="1446211" cy="1449386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25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ctrTitle"/>
          </p:nvPr>
        </p:nvSpPr>
        <p:spPr>
          <a:xfrm>
            <a:off x="2926499" y="2028165"/>
            <a:ext cx="5534875" cy="132327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122727"/>
              </a:lnSpc>
              <a:spcBef>
                <a:spcPts val="0"/>
              </a:spcBef>
              <a:spcAft>
                <a:spcPts val="0"/>
              </a:spcAft>
              <a:buClr>
                <a:srgbClr val="002E5D"/>
              </a:buClr>
              <a:buSzPts val="2200"/>
              <a:buFont typeface="Verdana"/>
              <a:buNone/>
              <a:defRPr sz="2200" b="0" i="0" u="none" strike="noStrike" cap="none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indent="0">
              <a:spcBef>
                <a:spcPts val="0"/>
              </a:spcBef>
              <a:buSzPts val="1800"/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SzPts val="1800"/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SzPts val="1800"/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SzPts val="1800"/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SzPts val="1800"/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SzPts val="1800"/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SzPts val="1800"/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SzPts val="1800"/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body" idx="2"/>
          </p:nvPr>
        </p:nvSpPr>
        <p:spPr>
          <a:xfrm>
            <a:off x="2927273" y="1070000"/>
            <a:ext cx="4719908" cy="646383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C2E5C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C2E5C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685800" marR="0" lvl="1" indent="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25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body" idx="3"/>
          </p:nvPr>
        </p:nvSpPr>
        <p:spPr>
          <a:xfrm>
            <a:off x="2927273" y="715645"/>
            <a:ext cx="4719908" cy="23522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C2E5C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C2E5C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685800" marR="0" lvl="1" indent="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25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5" name="Shape 65"/>
          <p:cNvSpPr/>
          <p:nvPr/>
        </p:nvSpPr>
        <p:spPr>
          <a:xfrm>
            <a:off x="1290754" y="1903864"/>
            <a:ext cx="1445134" cy="3082957"/>
          </a:xfrm>
          <a:prstGeom prst="rect">
            <a:avLst/>
          </a:prstGeom>
          <a:solidFill>
            <a:srgbClr val="002E5D"/>
          </a:solidFill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-1143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6" name="Shape 6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01683" y="2095441"/>
            <a:ext cx="1026489" cy="3882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olo e contenuto 2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/>
          <p:nvPr/>
        </p:nvSpPr>
        <p:spPr>
          <a:xfrm>
            <a:off x="0" y="6222191"/>
            <a:ext cx="12192000" cy="635809"/>
          </a:xfrm>
          <a:prstGeom prst="rect">
            <a:avLst/>
          </a:prstGeom>
          <a:solidFill>
            <a:srgbClr val="D9D9D6"/>
          </a:solidFill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-1143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Shape 69"/>
          <p:cNvSpPr txBox="1">
            <a:spLocks noGrp="1"/>
          </p:cNvSpPr>
          <p:nvPr>
            <p:ph type="title"/>
          </p:nvPr>
        </p:nvSpPr>
        <p:spPr>
          <a:xfrm>
            <a:off x="470877" y="251513"/>
            <a:ext cx="11261293" cy="694416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E5D"/>
              </a:buClr>
              <a:buSzPts val="2000"/>
              <a:buFont typeface="Verdana"/>
              <a:buNone/>
              <a:defRPr sz="2000" b="0" i="0" u="none" strike="noStrike" cap="none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indent="0">
              <a:spcBef>
                <a:spcPts val="0"/>
              </a:spcBef>
              <a:buSzPts val="1800"/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SzPts val="1800"/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SzPts val="1800"/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SzPts val="1800"/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SzPts val="1800"/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SzPts val="1800"/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SzPts val="1800"/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SzPts val="1800"/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dt" idx="10"/>
          </p:nvPr>
        </p:nvSpPr>
        <p:spPr>
          <a:xfrm>
            <a:off x="8639502" y="6474030"/>
            <a:ext cx="1442871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E5D"/>
              </a:buClr>
              <a:buSzPts val="1000"/>
              <a:buFont typeface="Verdana"/>
              <a:buNone/>
              <a:defRPr sz="1000" b="0" i="0" u="none" strike="noStrike" cap="none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10266503" y="6474030"/>
            <a:ext cx="1453054" cy="365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marR="0" lvl="0" indent="-1587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E5D"/>
              </a:buClr>
              <a:buSzPts val="250"/>
              <a:buFont typeface="Verdana"/>
              <a:buNone/>
            </a:pPr>
            <a:fld id="{00000000-1234-1234-1234-123412341234}" type="slidenum">
              <a:rPr lang="it-IT" sz="1000" b="0" i="0" u="none" strike="noStrike" cap="none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rPr>
              <a:t>‹N›</a:t>
            </a:fld>
            <a:endParaRPr lang="it-IT" sz="1000" b="0" i="0" u="none" strike="noStrike" cap="none">
              <a:solidFill>
                <a:srgbClr val="002E5D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72" name="Shape 72"/>
          <p:cNvSpPr txBox="1">
            <a:spLocks noGrp="1"/>
          </p:cNvSpPr>
          <p:nvPr>
            <p:ph type="body" idx="1"/>
          </p:nvPr>
        </p:nvSpPr>
        <p:spPr>
          <a:xfrm>
            <a:off x="1281376" y="5793901"/>
            <a:ext cx="645579" cy="404394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25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" name="Shape 73"/>
          <p:cNvSpPr txBox="1">
            <a:spLocks noGrp="1"/>
          </p:cNvSpPr>
          <p:nvPr>
            <p:ph type="body" idx="2"/>
          </p:nvPr>
        </p:nvSpPr>
        <p:spPr>
          <a:xfrm>
            <a:off x="2091083" y="6473825"/>
            <a:ext cx="6364288" cy="23177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2E5D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514600" marR="0" lvl="5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body" idx="3"/>
          </p:nvPr>
        </p:nvSpPr>
        <p:spPr>
          <a:xfrm>
            <a:off x="458264" y="1100409"/>
            <a:ext cx="11261293" cy="405578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228600" marR="0" lvl="0" indent="-25400" algn="l" rtl="0">
              <a:lnSpc>
                <a:spcPct val="134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685800" marR="0" lvl="1" indent="-50800" algn="l" rtl="0">
              <a:lnSpc>
                <a:spcPct val="134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143000" marR="0" lvl="2" indent="-76200" algn="l" rtl="0">
              <a:lnSpc>
                <a:spcPct val="134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600200" marR="0" lvl="3" indent="-76200" algn="l" rtl="0">
              <a:lnSpc>
                <a:spcPct val="134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057400" marR="0" lvl="4" indent="-101600" algn="l" rtl="0">
              <a:lnSpc>
                <a:spcPct val="134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514600" marR="0" lvl="5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" name="Shape 75"/>
          <p:cNvSpPr/>
          <p:nvPr/>
        </p:nvSpPr>
        <p:spPr>
          <a:xfrm>
            <a:off x="466352" y="5793901"/>
            <a:ext cx="401196" cy="855887"/>
          </a:xfrm>
          <a:prstGeom prst="rect">
            <a:avLst/>
          </a:prstGeom>
          <a:solidFill>
            <a:srgbClr val="002E5D"/>
          </a:solidFill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-1143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6" name="Shape 7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24910" y="5847087"/>
            <a:ext cx="285543" cy="57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ue contenuti 1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 txBox="1">
            <a:spLocks noGrp="1"/>
          </p:cNvSpPr>
          <p:nvPr>
            <p:ph type="body" idx="1"/>
          </p:nvPr>
        </p:nvSpPr>
        <p:spPr>
          <a:xfrm>
            <a:off x="458264" y="1100409"/>
            <a:ext cx="5545243" cy="4064442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134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2E5D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2E5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2E5D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2E5D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514600" marR="0" lvl="5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9" name="Shape 79"/>
          <p:cNvSpPr txBox="1">
            <a:spLocks noGrp="1"/>
          </p:cNvSpPr>
          <p:nvPr>
            <p:ph type="body" idx="2"/>
          </p:nvPr>
        </p:nvSpPr>
        <p:spPr>
          <a:xfrm>
            <a:off x="6186926" y="1100409"/>
            <a:ext cx="5545243" cy="4064442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134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514600" marR="0" lvl="5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title"/>
          </p:nvPr>
        </p:nvSpPr>
        <p:spPr>
          <a:xfrm>
            <a:off x="470877" y="251513"/>
            <a:ext cx="11261293" cy="694416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E5D"/>
              </a:buClr>
              <a:buSzPts val="2000"/>
              <a:buFont typeface="Verdana"/>
              <a:buNone/>
              <a:defRPr sz="2000" b="0" i="0" u="none" strike="noStrike" cap="none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indent="0">
              <a:spcBef>
                <a:spcPts val="0"/>
              </a:spcBef>
              <a:buSzPts val="1800"/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SzPts val="1800"/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SzPts val="1800"/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SzPts val="1800"/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SzPts val="1800"/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SzPts val="1800"/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SzPts val="1800"/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SzPts val="1800"/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81" name="Shape 81"/>
          <p:cNvSpPr/>
          <p:nvPr/>
        </p:nvSpPr>
        <p:spPr>
          <a:xfrm>
            <a:off x="0" y="6222191"/>
            <a:ext cx="12192000" cy="635809"/>
          </a:xfrm>
          <a:prstGeom prst="rect">
            <a:avLst/>
          </a:prstGeom>
          <a:solidFill>
            <a:srgbClr val="284E83"/>
          </a:solidFill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-1143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" name="Shape 82"/>
          <p:cNvSpPr txBox="1">
            <a:spLocks noGrp="1"/>
          </p:cNvSpPr>
          <p:nvPr>
            <p:ph type="dt" idx="10"/>
          </p:nvPr>
        </p:nvSpPr>
        <p:spPr>
          <a:xfrm>
            <a:off x="8639502" y="6474030"/>
            <a:ext cx="1442871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Verdana"/>
              <a:buNone/>
              <a:defRPr sz="10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" name="Shape 83"/>
          <p:cNvSpPr txBox="1">
            <a:spLocks noGrp="1"/>
          </p:cNvSpPr>
          <p:nvPr>
            <p:ph type="sldNum" idx="12"/>
          </p:nvPr>
        </p:nvSpPr>
        <p:spPr>
          <a:xfrm>
            <a:off x="10266503" y="6474030"/>
            <a:ext cx="1453054" cy="365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marR="0" lvl="0" indent="-1587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250"/>
              <a:buFont typeface="Verdana"/>
              <a:buNone/>
            </a:pPr>
            <a:fld id="{00000000-1234-1234-1234-123412341234}" type="slidenum">
              <a:rPr lang="it-IT" sz="1000" b="0" i="0" u="none" strike="noStrike" cap="none">
                <a:solidFill>
                  <a:srgbClr val="F2F2F2"/>
                </a:solidFill>
                <a:latin typeface="Verdana"/>
                <a:ea typeface="Verdana"/>
                <a:cs typeface="Verdana"/>
                <a:sym typeface="Verdana"/>
              </a:rPr>
              <a:t>‹N›</a:t>
            </a:fld>
            <a:endParaRPr lang="it-IT" sz="1000" b="0" i="0" u="none" strike="noStrike" cap="none">
              <a:solidFill>
                <a:srgbClr val="F2F2F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84" name="Shape 84"/>
          <p:cNvSpPr txBox="1">
            <a:spLocks noGrp="1"/>
          </p:cNvSpPr>
          <p:nvPr>
            <p:ph type="body" idx="3"/>
          </p:nvPr>
        </p:nvSpPr>
        <p:spPr>
          <a:xfrm>
            <a:off x="1281376" y="5793901"/>
            <a:ext cx="645579" cy="404394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25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5" name="Shape 85"/>
          <p:cNvSpPr txBox="1">
            <a:spLocks noGrp="1"/>
          </p:cNvSpPr>
          <p:nvPr>
            <p:ph type="body" idx="4"/>
          </p:nvPr>
        </p:nvSpPr>
        <p:spPr>
          <a:xfrm>
            <a:off x="2091083" y="6473825"/>
            <a:ext cx="6364288" cy="23177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F2F2F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514600" marR="0" lvl="5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" name="Shape 86"/>
          <p:cNvSpPr/>
          <p:nvPr/>
        </p:nvSpPr>
        <p:spPr>
          <a:xfrm>
            <a:off x="466352" y="5793901"/>
            <a:ext cx="401196" cy="855887"/>
          </a:xfrm>
          <a:prstGeom prst="rect">
            <a:avLst/>
          </a:prstGeom>
          <a:solidFill>
            <a:srgbClr val="002E5D"/>
          </a:solidFill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-1143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7" name="Shape 8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24910" y="5847087"/>
            <a:ext cx="285543" cy="57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ue contenuti 2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 txBox="1">
            <a:spLocks noGrp="1"/>
          </p:cNvSpPr>
          <p:nvPr>
            <p:ph type="title"/>
          </p:nvPr>
        </p:nvSpPr>
        <p:spPr>
          <a:xfrm>
            <a:off x="470877" y="251513"/>
            <a:ext cx="11261293" cy="694416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E5D"/>
              </a:buClr>
              <a:buSzPts val="2000"/>
              <a:buFont typeface="Verdana"/>
              <a:buNone/>
              <a:defRPr sz="2000" b="0" i="0" u="none" strike="noStrike" cap="none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indent="0">
              <a:spcBef>
                <a:spcPts val="0"/>
              </a:spcBef>
              <a:buSzPts val="1800"/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SzPts val="1800"/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SzPts val="1800"/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SzPts val="1800"/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SzPts val="1800"/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SzPts val="1800"/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SzPts val="1800"/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SzPts val="1800"/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90" name="Shape 90"/>
          <p:cNvSpPr/>
          <p:nvPr/>
        </p:nvSpPr>
        <p:spPr>
          <a:xfrm>
            <a:off x="0" y="6222191"/>
            <a:ext cx="12192000" cy="635809"/>
          </a:xfrm>
          <a:prstGeom prst="rect">
            <a:avLst/>
          </a:prstGeom>
          <a:solidFill>
            <a:srgbClr val="D9D9D6"/>
          </a:solidFill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-1143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Shape 91"/>
          <p:cNvSpPr txBox="1">
            <a:spLocks noGrp="1"/>
          </p:cNvSpPr>
          <p:nvPr>
            <p:ph type="dt" idx="10"/>
          </p:nvPr>
        </p:nvSpPr>
        <p:spPr>
          <a:xfrm>
            <a:off x="8639502" y="6474030"/>
            <a:ext cx="1442871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E5D"/>
              </a:buClr>
              <a:buSzPts val="1000"/>
              <a:buFont typeface="Verdana"/>
              <a:buNone/>
              <a:defRPr sz="1000" b="0" i="0" u="none" strike="noStrike" cap="none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" name="Shape 92"/>
          <p:cNvSpPr txBox="1">
            <a:spLocks noGrp="1"/>
          </p:cNvSpPr>
          <p:nvPr>
            <p:ph type="sldNum" idx="12"/>
          </p:nvPr>
        </p:nvSpPr>
        <p:spPr>
          <a:xfrm>
            <a:off x="10266503" y="6474030"/>
            <a:ext cx="1453054" cy="365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marR="0" lvl="0" indent="-1587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E5D"/>
              </a:buClr>
              <a:buSzPts val="250"/>
              <a:buFont typeface="Verdana"/>
              <a:buNone/>
            </a:pPr>
            <a:fld id="{00000000-1234-1234-1234-123412341234}" type="slidenum">
              <a:rPr lang="it-IT" sz="1000" b="0" i="0" u="none" strike="noStrike" cap="none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rPr>
              <a:t>‹N›</a:t>
            </a:fld>
            <a:endParaRPr lang="it-IT" sz="1000" b="0" i="0" u="none" strike="noStrike" cap="none">
              <a:solidFill>
                <a:srgbClr val="002E5D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93" name="Shape 93"/>
          <p:cNvSpPr txBox="1">
            <a:spLocks noGrp="1"/>
          </p:cNvSpPr>
          <p:nvPr>
            <p:ph type="body" idx="1"/>
          </p:nvPr>
        </p:nvSpPr>
        <p:spPr>
          <a:xfrm>
            <a:off x="1281376" y="5793901"/>
            <a:ext cx="645579" cy="404394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25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" name="Shape 94"/>
          <p:cNvSpPr txBox="1">
            <a:spLocks noGrp="1"/>
          </p:cNvSpPr>
          <p:nvPr>
            <p:ph type="body" idx="2"/>
          </p:nvPr>
        </p:nvSpPr>
        <p:spPr>
          <a:xfrm>
            <a:off x="2091083" y="6473825"/>
            <a:ext cx="6364288" cy="23177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2E5D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514600" marR="0" lvl="5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" name="Shape 95"/>
          <p:cNvSpPr txBox="1">
            <a:spLocks noGrp="1"/>
          </p:cNvSpPr>
          <p:nvPr>
            <p:ph type="body" idx="3"/>
          </p:nvPr>
        </p:nvSpPr>
        <p:spPr>
          <a:xfrm>
            <a:off x="458264" y="1100409"/>
            <a:ext cx="5545243" cy="4064442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134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2E5D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2E5D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2E5D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2E5D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514600" marR="0" lvl="5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" name="Shape 96"/>
          <p:cNvSpPr txBox="1">
            <a:spLocks noGrp="1"/>
          </p:cNvSpPr>
          <p:nvPr>
            <p:ph type="body" idx="4"/>
          </p:nvPr>
        </p:nvSpPr>
        <p:spPr>
          <a:xfrm>
            <a:off x="6186926" y="1100409"/>
            <a:ext cx="5545243" cy="4064442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134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514600" marR="0" lvl="5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7" name="Shape 97"/>
          <p:cNvSpPr/>
          <p:nvPr/>
        </p:nvSpPr>
        <p:spPr>
          <a:xfrm>
            <a:off x="466352" y="5793901"/>
            <a:ext cx="401196" cy="855887"/>
          </a:xfrm>
          <a:prstGeom prst="rect">
            <a:avLst/>
          </a:prstGeom>
          <a:solidFill>
            <a:srgbClr val="002E5D"/>
          </a:solidFill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-1143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8" name="Shape 9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24910" y="5847087"/>
            <a:ext cx="285543" cy="57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paratore 1">
    <p:bg>
      <p:bgPr>
        <a:solidFill>
          <a:srgbClr val="284E83"/>
        </a:solidFill>
        <a:effectLst/>
      </p:bgPr>
    </p:bg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470877" y="3299514"/>
            <a:ext cx="11261293" cy="694416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Verdana"/>
              <a:buNone/>
              <a:defRPr sz="20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indent="0">
              <a:spcBef>
                <a:spcPts val="0"/>
              </a:spcBef>
              <a:buSzPts val="1800"/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SzPts val="1800"/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SzPts val="1800"/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SzPts val="1800"/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SzPts val="1800"/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SzPts val="1800"/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SzPts val="1800"/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SzPts val="1800"/>
              <a:buFont typeface="Arial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paratore 2">
    <p:bg>
      <p:bgPr>
        <a:solidFill>
          <a:srgbClr val="D9D9D6"/>
        </a:solid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 txBox="1">
            <a:spLocks noGrp="1"/>
          </p:cNvSpPr>
          <p:nvPr>
            <p:ph type="title"/>
          </p:nvPr>
        </p:nvSpPr>
        <p:spPr>
          <a:xfrm>
            <a:off x="470877" y="3299514"/>
            <a:ext cx="11261293" cy="694416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E5D"/>
              </a:buClr>
              <a:buSzPts val="2000"/>
              <a:buFont typeface="Verdana"/>
              <a:buNone/>
              <a:defRPr sz="2000" b="0" i="0" u="none" strike="noStrike" cap="none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indent="0">
              <a:spcBef>
                <a:spcPts val="0"/>
              </a:spcBef>
              <a:buSzPts val="1800"/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SzPts val="1800"/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SzPts val="1800"/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SzPts val="1800"/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SzPts val="1800"/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SzPts val="1800"/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SzPts val="1800"/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SzPts val="1800"/>
              <a:buFont typeface="Arial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Vuota 1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/>
          <p:nvPr/>
        </p:nvSpPr>
        <p:spPr>
          <a:xfrm>
            <a:off x="0" y="6222191"/>
            <a:ext cx="12192000" cy="635809"/>
          </a:xfrm>
          <a:prstGeom prst="rect">
            <a:avLst/>
          </a:prstGeom>
          <a:solidFill>
            <a:srgbClr val="284E83"/>
          </a:solidFill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-1143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Shape 105"/>
          <p:cNvSpPr txBox="1">
            <a:spLocks noGrp="1"/>
          </p:cNvSpPr>
          <p:nvPr>
            <p:ph type="dt" idx="10"/>
          </p:nvPr>
        </p:nvSpPr>
        <p:spPr>
          <a:xfrm>
            <a:off x="8639502" y="6474030"/>
            <a:ext cx="1442871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Verdana"/>
              <a:buNone/>
              <a:defRPr sz="10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6" name="Shape 106"/>
          <p:cNvSpPr txBox="1">
            <a:spLocks noGrp="1"/>
          </p:cNvSpPr>
          <p:nvPr>
            <p:ph type="sldNum" idx="12"/>
          </p:nvPr>
        </p:nvSpPr>
        <p:spPr>
          <a:xfrm>
            <a:off x="10266503" y="6474030"/>
            <a:ext cx="1453054" cy="365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marR="0" lvl="0" indent="-1587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250"/>
              <a:buFont typeface="Verdana"/>
              <a:buNone/>
            </a:pPr>
            <a:fld id="{00000000-1234-1234-1234-123412341234}" type="slidenum">
              <a:rPr lang="it-IT" sz="1000" b="0" i="0" u="none" strike="noStrike" cap="none">
                <a:solidFill>
                  <a:srgbClr val="F2F2F2"/>
                </a:solidFill>
                <a:latin typeface="Verdana"/>
                <a:ea typeface="Verdana"/>
                <a:cs typeface="Verdana"/>
                <a:sym typeface="Verdana"/>
              </a:rPr>
              <a:t>‹N›</a:t>
            </a:fld>
            <a:endParaRPr lang="it-IT" sz="1000" b="0" i="0" u="none" strike="noStrike" cap="none">
              <a:solidFill>
                <a:srgbClr val="F2F2F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07" name="Shape 107"/>
          <p:cNvSpPr txBox="1">
            <a:spLocks noGrp="1"/>
          </p:cNvSpPr>
          <p:nvPr>
            <p:ph type="body" idx="1"/>
          </p:nvPr>
        </p:nvSpPr>
        <p:spPr>
          <a:xfrm>
            <a:off x="1281376" y="5793901"/>
            <a:ext cx="645579" cy="404394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25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8" name="Shape 108"/>
          <p:cNvSpPr txBox="1">
            <a:spLocks noGrp="1"/>
          </p:cNvSpPr>
          <p:nvPr>
            <p:ph type="body" idx="2"/>
          </p:nvPr>
        </p:nvSpPr>
        <p:spPr>
          <a:xfrm>
            <a:off x="2091083" y="6473825"/>
            <a:ext cx="6364288" cy="23177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2F2F2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F2F2F2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514600" marR="0" lvl="5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9" name="Shape 109"/>
          <p:cNvSpPr/>
          <p:nvPr/>
        </p:nvSpPr>
        <p:spPr>
          <a:xfrm>
            <a:off x="466352" y="5793901"/>
            <a:ext cx="401196" cy="855887"/>
          </a:xfrm>
          <a:prstGeom prst="rect">
            <a:avLst/>
          </a:prstGeom>
          <a:solidFill>
            <a:srgbClr val="002E5D"/>
          </a:solidFill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-1143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0" name="Shape 1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24910" y="5847087"/>
            <a:ext cx="285543" cy="57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Vuota 2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/>
          <p:nvPr/>
        </p:nvSpPr>
        <p:spPr>
          <a:xfrm>
            <a:off x="0" y="6222191"/>
            <a:ext cx="12192000" cy="635809"/>
          </a:xfrm>
          <a:prstGeom prst="rect">
            <a:avLst/>
          </a:prstGeom>
          <a:solidFill>
            <a:srgbClr val="D9D9D6"/>
          </a:solidFill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-1143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Shape 113"/>
          <p:cNvSpPr txBox="1">
            <a:spLocks noGrp="1"/>
          </p:cNvSpPr>
          <p:nvPr>
            <p:ph type="dt" idx="10"/>
          </p:nvPr>
        </p:nvSpPr>
        <p:spPr>
          <a:xfrm>
            <a:off x="8639502" y="6474030"/>
            <a:ext cx="1442871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E5D"/>
              </a:buClr>
              <a:buSzPts val="1000"/>
              <a:buFont typeface="Verdana"/>
              <a:buNone/>
              <a:defRPr sz="1000" b="0" i="0" u="none" strike="noStrike" cap="none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4" name="Shape 114"/>
          <p:cNvSpPr txBox="1">
            <a:spLocks noGrp="1"/>
          </p:cNvSpPr>
          <p:nvPr>
            <p:ph type="sldNum" idx="12"/>
          </p:nvPr>
        </p:nvSpPr>
        <p:spPr>
          <a:xfrm>
            <a:off x="10266503" y="6474030"/>
            <a:ext cx="1453054" cy="365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marR="0" lvl="0" indent="-1587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E5D"/>
              </a:buClr>
              <a:buSzPts val="250"/>
              <a:buFont typeface="Verdana"/>
              <a:buNone/>
            </a:pPr>
            <a:fld id="{00000000-1234-1234-1234-123412341234}" type="slidenum">
              <a:rPr lang="it-IT" sz="1000" b="0" i="0" u="none" strike="noStrike" cap="none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rPr>
              <a:t>‹N›</a:t>
            </a:fld>
            <a:endParaRPr lang="it-IT" sz="1000" b="0" i="0" u="none" strike="noStrike" cap="none">
              <a:solidFill>
                <a:srgbClr val="002E5D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15" name="Shape 115"/>
          <p:cNvSpPr txBox="1">
            <a:spLocks noGrp="1"/>
          </p:cNvSpPr>
          <p:nvPr>
            <p:ph type="body" idx="1"/>
          </p:nvPr>
        </p:nvSpPr>
        <p:spPr>
          <a:xfrm>
            <a:off x="1281376" y="5793901"/>
            <a:ext cx="645579" cy="404394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25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6" name="Shape 116"/>
          <p:cNvSpPr txBox="1">
            <a:spLocks noGrp="1"/>
          </p:cNvSpPr>
          <p:nvPr>
            <p:ph type="body" idx="2"/>
          </p:nvPr>
        </p:nvSpPr>
        <p:spPr>
          <a:xfrm>
            <a:off x="2091083" y="6473825"/>
            <a:ext cx="6364288" cy="23177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2E5D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514600" marR="0" lvl="5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7" name="Shape 117"/>
          <p:cNvSpPr/>
          <p:nvPr/>
        </p:nvSpPr>
        <p:spPr>
          <a:xfrm>
            <a:off x="466352" y="5793901"/>
            <a:ext cx="401196" cy="855887"/>
          </a:xfrm>
          <a:prstGeom prst="rect">
            <a:avLst/>
          </a:prstGeom>
          <a:solidFill>
            <a:srgbClr val="002E5D"/>
          </a:solidFill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-1143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8" name="Shape 11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24910" y="5847087"/>
            <a:ext cx="285543" cy="57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599" cy="1325562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SzPts val="1800"/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SzPts val="1800"/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SzPts val="1800"/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SzPts val="1800"/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SzPts val="1800"/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SzPts val="1800"/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SzPts val="1800"/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SzPts val="1800"/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599" cy="4351338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228600" marR="0" lvl="0" indent="127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685800" marR="0" lvl="1" indent="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25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ftr" idx="11"/>
          </p:nvPr>
        </p:nvSpPr>
        <p:spPr>
          <a:xfrm>
            <a:off x="538654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199" cy="365125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-285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Calibri"/>
              <a:buNone/>
            </a:pPr>
            <a:fld id="{00000000-1234-1234-1234-123412341234}" type="slidenum">
              <a:rPr lang="it-IT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‹N›</a:t>
            </a:fld>
            <a:endParaRPr lang="it-IT"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.xml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1.png"/><Relationship Id="rId4" Type="http://schemas.openxmlformats.org/officeDocument/2006/relationships/image" Target="../media/image1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4.png"/><Relationship Id="rId4" Type="http://schemas.openxmlformats.org/officeDocument/2006/relationships/image" Target="../media/image20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 txBox="1">
            <a:spLocks noGrp="1"/>
          </p:cNvSpPr>
          <p:nvPr>
            <p:ph type="ctrTitle"/>
          </p:nvPr>
        </p:nvSpPr>
        <p:spPr>
          <a:xfrm>
            <a:off x="3031958" y="2028165"/>
            <a:ext cx="8500399" cy="10320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marR="0" lvl="0" indent="-38100" algn="l" rtl="0">
              <a:lnSpc>
                <a:spcPct val="122727"/>
              </a:lnSpc>
              <a:spcBef>
                <a:spcPts val="0"/>
              </a:spcBef>
              <a:spcAft>
                <a:spcPts val="0"/>
              </a:spcAft>
              <a:buClr>
                <a:srgbClr val="002E5D"/>
              </a:buClr>
              <a:buSzPts val="600"/>
              <a:buFont typeface="Verdana"/>
              <a:buNone/>
            </a:pPr>
            <a:r>
              <a:rPr lang="it-IT" sz="2400" b="0" i="0" u="none" strike="noStrike" cap="none" dirty="0" smtClean="0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rPr>
              <a:t>Evoluzione </a:t>
            </a:r>
            <a:r>
              <a:rPr lang="it-IT" sz="2400" b="0" i="0" u="none" strike="noStrike" cap="none" dirty="0" smtClean="0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rPr>
              <a:t>del servizio ALPI</a:t>
            </a:r>
            <a:r>
              <a:rPr lang="it-IT" sz="2400" b="0" i="0" u="none" strike="noStrike" cap="none" dirty="0" smtClean="0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rPr>
              <a:t/>
            </a:r>
            <a:br>
              <a:rPr lang="it-IT" sz="2400" b="0" i="0" u="none" strike="noStrike" cap="none" dirty="0" smtClean="0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lang="it-IT" sz="2400" b="0" i="0" u="none" strike="noStrike" cap="none" dirty="0" smtClean="0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rPr>
              <a:t>per Aziende e Consulenti del Lavoro</a:t>
            </a:r>
            <a:endParaRPr lang="it-IT" sz="2400" b="0" i="0" u="none" strike="noStrike" cap="none" dirty="0">
              <a:solidFill>
                <a:srgbClr val="002E5D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24" name="Shape 124"/>
          <p:cNvSpPr txBox="1"/>
          <p:nvPr/>
        </p:nvSpPr>
        <p:spPr>
          <a:xfrm>
            <a:off x="3031958" y="6004420"/>
            <a:ext cx="8500399" cy="3963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marR="0" lvl="0" indent="-22225" algn="l" rtl="0">
              <a:lnSpc>
                <a:spcPct val="122727"/>
              </a:lnSpc>
              <a:spcBef>
                <a:spcPts val="0"/>
              </a:spcBef>
              <a:spcAft>
                <a:spcPts val="0"/>
              </a:spcAft>
              <a:buClr>
                <a:srgbClr val="002E5D"/>
              </a:buClr>
              <a:buSzPts val="350"/>
              <a:buFont typeface="Verdana"/>
              <a:buNone/>
            </a:pPr>
            <a:r>
              <a:rPr lang="it-IT" sz="1400" b="0" i="0" u="none" strike="noStrike" cap="none" dirty="0" smtClean="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Dicembre 2017</a:t>
            </a:r>
            <a:endParaRPr lang="it-IT" sz="1400" b="0" i="0" u="none" strike="noStrike" cap="none" dirty="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18" t="209" r="20603" b="-209"/>
          <a:stretch/>
        </p:blipFill>
        <p:spPr>
          <a:xfrm>
            <a:off x="0" y="12879"/>
            <a:ext cx="6144016" cy="6218820"/>
          </a:xfrm>
          <a:prstGeom prst="rect">
            <a:avLst/>
          </a:prstGeom>
        </p:spPr>
      </p:pic>
      <p:sp>
        <p:nvSpPr>
          <p:cNvPr id="149" name="Shape 149"/>
          <p:cNvSpPr txBox="1">
            <a:spLocks noGrp="1"/>
          </p:cNvSpPr>
          <p:nvPr>
            <p:ph type="sldNum" idx="12"/>
          </p:nvPr>
        </p:nvSpPr>
        <p:spPr>
          <a:xfrm>
            <a:off x="10266503" y="6474030"/>
            <a:ext cx="1453054" cy="365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marR="0" lvl="0" indent="-1587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250"/>
              <a:buFont typeface="Verdana"/>
              <a:buNone/>
            </a:pPr>
            <a:fld id="{00000000-1234-1234-1234-123412341234}" type="slidenum">
              <a:rPr lang="it-IT" sz="1000" b="0" i="0" u="none" strike="noStrike" cap="none">
                <a:solidFill>
                  <a:srgbClr val="F2F2F2"/>
                </a:solidFill>
                <a:latin typeface="Verdana"/>
                <a:ea typeface="Verdana"/>
                <a:cs typeface="Verdana"/>
                <a:sym typeface="Verdana"/>
              </a:rPr>
              <a:t>2</a:t>
            </a:fld>
            <a:endParaRPr lang="it-IT" sz="1000" b="0" i="0" u="none" strike="noStrike" cap="none">
              <a:solidFill>
                <a:srgbClr val="F2F2F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50" name="Shape 150"/>
          <p:cNvSpPr txBox="1">
            <a:spLocks noGrp="1"/>
          </p:cNvSpPr>
          <p:nvPr>
            <p:ph type="dt" idx="10"/>
          </p:nvPr>
        </p:nvSpPr>
        <p:spPr>
          <a:xfrm>
            <a:off x="8639502" y="6474031"/>
            <a:ext cx="1442871" cy="16807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indent="-15875" algn="r">
              <a:buSzPts val="250"/>
            </a:pPr>
            <a:r>
              <a:rPr lang="it-IT" sz="1000" dirty="0"/>
              <a:t>Dicembre 2017</a:t>
            </a:r>
          </a:p>
          <a:p>
            <a:pPr marL="0" marR="0" lvl="0" indent="-1587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"/>
              <a:buFont typeface="Verdana"/>
              <a:buNone/>
            </a:pPr>
            <a:endParaRPr lang="it-IT" sz="1000" b="0" i="0" u="none" strike="noStrike" cap="none" dirty="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2" name="Shape 207"/>
          <p:cNvSpPr/>
          <p:nvPr/>
        </p:nvSpPr>
        <p:spPr>
          <a:xfrm rot="10800000">
            <a:off x="5179184" y="2083075"/>
            <a:ext cx="1942111" cy="2053537"/>
          </a:xfrm>
          <a:prstGeom prst="rightArrow">
            <a:avLst>
              <a:gd name="adj1" fmla="val 51646"/>
              <a:gd name="adj2" fmla="val 50000"/>
            </a:avLst>
          </a:prstGeom>
          <a:solidFill>
            <a:schemeClr val="lt1"/>
          </a:solidFill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-88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" name="Shape 2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569448" y="2784723"/>
            <a:ext cx="650240" cy="650240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Shape 154"/>
          <p:cNvSpPr/>
          <p:nvPr/>
        </p:nvSpPr>
        <p:spPr>
          <a:xfrm>
            <a:off x="466352" y="5793901"/>
            <a:ext cx="401196" cy="855887"/>
          </a:xfrm>
          <a:prstGeom prst="rect">
            <a:avLst/>
          </a:prstGeom>
          <a:solidFill>
            <a:srgbClr val="002E5D"/>
          </a:solidFill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-1143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5" name="Shape 15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24910" y="5847087"/>
            <a:ext cx="285543" cy="5769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Shape 213"/>
          <p:cNvSpPr/>
          <p:nvPr/>
        </p:nvSpPr>
        <p:spPr>
          <a:xfrm>
            <a:off x="6265768" y="881147"/>
            <a:ext cx="5309459" cy="5107631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142875">
              <a:lnSpc>
                <a:spcPts val="1800"/>
              </a:lnSpc>
              <a:buClr>
                <a:schemeClr val="accent1">
                  <a:lumMod val="75000"/>
                </a:schemeClr>
              </a:buClr>
            </a:pPr>
            <a:r>
              <a:rPr lang="it-IT" sz="1200" dirty="0" smtClean="0">
                <a:solidFill>
                  <a:srgbClr val="002E5D"/>
                </a:solidFill>
                <a:latin typeface="Verdana"/>
                <a:ea typeface="Verdana"/>
                <a:cs typeface="Verdana"/>
              </a:rPr>
              <a:t>ALPI </a:t>
            </a:r>
            <a:r>
              <a:rPr lang="it-IT" sz="1200" dirty="0">
                <a:solidFill>
                  <a:srgbClr val="002E5D"/>
                </a:solidFill>
                <a:latin typeface="Verdana"/>
                <a:ea typeface="Verdana"/>
                <a:cs typeface="Verdana"/>
              </a:rPr>
              <a:t>è il software che </a:t>
            </a:r>
            <a:r>
              <a:rPr lang="it-IT" sz="1200" dirty="0" smtClean="0">
                <a:solidFill>
                  <a:srgbClr val="002E5D"/>
                </a:solidFill>
                <a:latin typeface="Verdana"/>
                <a:ea typeface="Verdana"/>
                <a:cs typeface="Verdana"/>
              </a:rPr>
              <a:t>consente </a:t>
            </a:r>
            <a:r>
              <a:rPr lang="it-IT" sz="1200" dirty="0">
                <a:solidFill>
                  <a:srgbClr val="002E5D"/>
                </a:solidFill>
                <a:latin typeface="Verdana"/>
                <a:ea typeface="Verdana"/>
                <a:cs typeface="Verdana"/>
              </a:rPr>
              <a:t>di conoscere l’importo del premio assicurativo da versare a INAIL sulla base delle retribuzioni e delle agevolazioni comunicate. Calcolato il premio, </a:t>
            </a:r>
            <a:r>
              <a:rPr lang="it-IT" sz="1200" dirty="0" smtClean="0">
                <a:solidFill>
                  <a:srgbClr val="002E5D"/>
                </a:solidFill>
                <a:latin typeface="Verdana"/>
                <a:ea typeface="Verdana"/>
                <a:cs typeface="Verdana"/>
              </a:rPr>
              <a:t>si può trasmettere la </a:t>
            </a:r>
            <a:r>
              <a:rPr lang="it-IT" sz="1200" dirty="0">
                <a:solidFill>
                  <a:srgbClr val="002E5D"/>
                </a:solidFill>
                <a:latin typeface="Verdana"/>
                <a:ea typeface="Verdana"/>
                <a:cs typeface="Verdana"/>
              </a:rPr>
              <a:t>dichiarazione </a:t>
            </a:r>
            <a:r>
              <a:rPr lang="it-IT" sz="1200" dirty="0" smtClean="0">
                <a:solidFill>
                  <a:srgbClr val="002E5D"/>
                </a:solidFill>
                <a:latin typeface="Verdana"/>
                <a:ea typeface="Verdana"/>
                <a:cs typeface="Verdana"/>
              </a:rPr>
              <a:t>dei salari e scaricare i dati per la compilazione del F24.</a:t>
            </a:r>
            <a:endParaRPr lang="it-IT" sz="1200" dirty="0">
              <a:solidFill>
                <a:srgbClr val="002E5D"/>
              </a:solidFill>
              <a:latin typeface="Verdana"/>
              <a:ea typeface="Verdana"/>
              <a:cs typeface="Verdana"/>
            </a:endParaRPr>
          </a:p>
          <a:p>
            <a:pPr marL="142875">
              <a:lnSpc>
                <a:spcPts val="1800"/>
              </a:lnSpc>
              <a:buClr>
                <a:schemeClr val="accent1">
                  <a:lumMod val="75000"/>
                </a:schemeClr>
              </a:buClr>
            </a:pPr>
            <a:endParaRPr lang="it-IT" sz="1200" dirty="0">
              <a:solidFill>
                <a:srgbClr val="002E5D"/>
              </a:solidFill>
              <a:latin typeface="Verdana"/>
              <a:ea typeface="Verdana"/>
              <a:cs typeface="Verdana"/>
            </a:endParaRPr>
          </a:p>
          <a:p>
            <a:pPr marL="142875">
              <a:lnSpc>
                <a:spcPts val="1800"/>
              </a:lnSpc>
              <a:buClr>
                <a:schemeClr val="accent1">
                  <a:lumMod val="75000"/>
                </a:schemeClr>
              </a:buClr>
            </a:pPr>
            <a:r>
              <a:rPr lang="it-IT" sz="1200" b="1" dirty="0">
                <a:solidFill>
                  <a:srgbClr val="002E5D"/>
                </a:solidFill>
                <a:latin typeface="Verdana"/>
                <a:ea typeface="Verdana"/>
                <a:cs typeface="Verdana"/>
              </a:rPr>
              <a:t>Utilizzo </a:t>
            </a:r>
            <a:r>
              <a:rPr lang="it-IT" sz="1200" b="1" dirty="0" smtClean="0">
                <a:solidFill>
                  <a:srgbClr val="002E5D"/>
                </a:solidFill>
                <a:latin typeface="Verdana"/>
                <a:ea typeface="Verdana"/>
                <a:cs typeface="Verdana"/>
              </a:rPr>
              <a:t>di ALPI negli </a:t>
            </a:r>
            <a:r>
              <a:rPr lang="it-IT" sz="1200" b="1" dirty="0">
                <a:solidFill>
                  <a:srgbClr val="002E5D"/>
                </a:solidFill>
                <a:latin typeface="Verdana"/>
                <a:ea typeface="Verdana"/>
                <a:cs typeface="Verdana"/>
              </a:rPr>
              <a:t>ultimi </a:t>
            </a:r>
            <a:r>
              <a:rPr lang="it-IT" sz="1200" b="1" dirty="0" smtClean="0">
                <a:solidFill>
                  <a:srgbClr val="002E5D"/>
                </a:solidFill>
                <a:latin typeface="Verdana"/>
                <a:ea typeface="Verdana"/>
                <a:cs typeface="Verdana"/>
              </a:rPr>
              <a:t>anni:</a:t>
            </a:r>
            <a:endParaRPr lang="it-IT" sz="1200" b="1" dirty="0">
              <a:solidFill>
                <a:srgbClr val="002E5D"/>
              </a:solidFill>
              <a:latin typeface="Verdana"/>
              <a:ea typeface="Verdana"/>
              <a:cs typeface="Verdana"/>
            </a:endParaRPr>
          </a:p>
          <a:p>
            <a:pPr marL="142875" lvl="7">
              <a:lnSpc>
                <a:spcPts val="1800"/>
              </a:lnSpc>
              <a:buClr>
                <a:schemeClr val="accent1">
                  <a:lumMod val="75000"/>
                </a:schemeClr>
              </a:buClr>
            </a:pPr>
            <a:r>
              <a:rPr lang="it-IT" sz="1200" dirty="0">
                <a:solidFill>
                  <a:srgbClr val="002E5D"/>
                </a:solidFill>
                <a:latin typeface="Verdana"/>
                <a:ea typeface="Verdana"/>
                <a:cs typeface="Verdana"/>
              </a:rPr>
              <a:t>   </a:t>
            </a:r>
          </a:p>
          <a:p>
            <a:pPr marL="142875">
              <a:lnSpc>
                <a:spcPts val="1800"/>
              </a:lnSpc>
              <a:buClr>
                <a:schemeClr val="accent1">
                  <a:lumMod val="75000"/>
                </a:schemeClr>
              </a:buClr>
            </a:pPr>
            <a:endParaRPr lang="it-IT" sz="1200" dirty="0">
              <a:solidFill>
                <a:srgbClr val="002E5D"/>
              </a:solidFill>
              <a:latin typeface="Verdana"/>
              <a:ea typeface="Verdana"/>
              <a:cs typeface="Verdana"/>
            </a:endParaRPr>
          </a:p>
          <a:p>
            <a:pPr marL="142875">
              <a:lnSpc>
                <a:spcPts val="1800"/>
              </a:lnSpc>
              <a:buClr>
                <a:schemeClr val="accent1">
                  <a:lumMod val="75000"/>
                </a:schemeClr>
              </a:buClr>
            </a:pPr>
            <a:endParaRPr lang="it-IT" sz="1200" dirty="0">
              <a:solidFill>
                <a:srgbClr val="002E5D"/>
              </a:solidFill>
              <a:latin typeface="Verdana"/>
              <a:ea typeface="Verdana"/>
              <a:cs typeface="Verdana"/>
            </a:endParaRPr>
          </a:p>
          <a:p>
            <a:pPr marL="142875">
              <a:lnSpc>
                <a:spcPts val="1800"/>
              </a:lnSpc>
              <a:buClr>
                <a:schemeClr val="accent1">
                  <a:lumMod val="75000"/>
                </a:schemeClr>
              </a:buClr>
            </a:pPr>
            <a:endParaRPr lang="it-IT" sz="1200" dirty="0">
              <a:solidFill>
                <a:srgbClr val="002E5D"/>
              </a:solidFill>
              <a:latin typeface="Verdana"/>
              <a:ea typeface="Verdana"/>
              <a:cs typeface="Verdana"/>
            </a:endParaRPr>
          </a:p>
          <a:p>
            <a:pPr marL="142875">
              <a:lnSpc>
                <a:spcPts val="1800"/>
              </a:lnSpc>
              <a:buClr>
                <a:schemeClr val="accent1">
                  <a:lumMod val="75000"/>
                </a:schemeClr>
              </a:buClr>
            </a:pPr>
            <a:endParaRPr lang="it-IT" sz="1200" dirty="0">
              <a:solidFill>
                <a:srgbClr val="002E5D"/>
              </a:solidFill>
              <a:latin typeface="Verdana"/>
              <a:ea typeface="Verdana"/>
              <a:cs typeface="Verdana"/>
            </a:endParaRPr>
          </a:p>
          <a:p>
            <a:pPr marL="142875">
              <a:lnSpc>
                <a:spcPts val="1800"/>
              </a:lnSpc>
              <a:buClr>
                <a:schemeClr val="accent1">
                  <a:lumMod val="75000"/>
                </a:schemeClr>
              </a:buClr>
            </a:pPr>
            <a:endParaRPr lang="it-IT" sz="1200" dirty="0">
              <a:solidFill>
                <a:srgbClr val="002E5D"/>
              </a:solidFill>
              <a:latin typeface="Verdana"/>
              <a:ea typeface="Verdana"/>
              <a:cs typeface="Verdana"/>
            </a:endParaRPr>
          </a:p>
          <a:p>
            <a:pPr marL="142875">
              <a:lnSpc>
                <a:spcPts val="1800"/>
              </a:lnSpc>
              <a:buClr>
                <a:schemeClr val="accent1">
                  <a:lumMod val="75000"/>
                </a:schemeClr>
              </a:buClr>
            </a:pPr>
            <a:endParaRPr lang="it-IT" sz="1200" dirty="0">
              <a:solidFill>
                <a:srgbClr val="002E5D"/>
              </a:solidFill>
              <a:latin typeface="Verdana"/>
              <a:ea typeface="Verdana"/>
              <a:cs typeface="Verdana"/>
            </a:endParaRPr>
          </a:p>
          <a:p>
            <a:pPr marL="142875">
              <a:lnSpc>
                <a:spcPts val="3200"/>
              </a:lnSpc>
              <a:buClr>
                <a:schemeClr val="accent1">
                  <a:lumMod val="75000"/>
                </a:schemeClr>
              </a:buClr>
            </a:pPr>
            <a:r>
              <a:rPr lang="it-IT" sz="1200" b="1" dirty="0" smtClean="0">
                <a:solidFill>
                  <a:srgbClr val="002E5D"/>
                </a:solidFill>
                <a:latin typeface="Verdana"/>
                <a:ea typeface="Verdana"/>
                <a:cs typeface="Verdana"/>
              </a:rPr>
              <a:t>Numero di utenti </a:t>
            </a:r>
            <a:r>
              <a:rPr lang="it-IT" sz="1200" b="1" dirty="0">
                <a:solidFill>
                  <a:srgbClr val="002E5D"/>
                </a:solidFill>
                <a:latin typeface="Verdana"/>
                <a:ea typeface="Verdana"/>
                <a:cs typeface="Verdana"/>
              </a:rPr>
              <a:t>negli ultimi </a:t>
            </a:r>
            <a:r>
              <a:rPr lang="it-IT" sz="1200" b="1" dirty="0" smtClean="0">
                <a:solidFill>
                  <a:srgbClr val="002E5D"/>
                </a:solidFill>
                <a:latin typeface="Verdana"/>
                <a:ea typeface="Verdana"/>
                <a:cs typeface="Verdana"/>
              </a:rPr>
              <a:t>anni:</a:t>
            </a:r>
            <a:endParaRPr lang="it-IT" sz="1200" b="1" dirty="0">
              <a:solidFill>
                <a:srgbClr val="002E5D"/>
              </a:solidFill>
              <a:latin typeface="Verdana"/>
              <a:ea typeface="Verdana"/>
              <a:cs typeface="Verdana"/>
            </a:endParaRPr>
          </a:p>
          <a:p>
            <a:pPr marL="142875">
              <a:lnSpc>
                <a:spcPts val="1800"/>
              </a:lnSpc>
              <a:buClr>
                <a:schemeClr val="accent1">
                  <a:lumMod val="75000"/>
                </a:schemeClr>
              </a:buClr>
            </a:pPr>
            <a:endParaRPr lang="it-IT" sz="1200" dirty="0">
              <a:solidFill>
                <a:srgbClr val="002E5D"/>
              </a:solidFill>
              <a:latin typeface="Verdana"/>
              <a:ea typeface="Verdana"/>
              <a:cs typeface="Verdana"/>
            </a:endParaRPr>
          </a:p>
          <a:p>
            <a:pPr marL="142875">
              <a:lnSpc>
                <a:spcPts val="1800"/>
              </a:lnSpc>
              <a:buClr>
                <a:schemeClr val="accent1">
                  <a:lumMod val="75000"/>
                </a:schemeClr>
              </a:buClr>
            </a:pPr>
            <a:endParaRPr lang="it-IT" sz="1200" dirty="0">
              <a:solidFill>
                <a:srgbClr val="002E5D"/>
              </a:solidFill>
              <a:latin typeface="Verdana"/>
              <a:ea typeface="Verdana"/>
              <a:cs typeface="Verdana"/>
            </a:endParaRPr>
          </a:p>
          <a:p>
            <a:pPr marL="142875">
              <a:lnSpc>
                <a:spcPts val="1800"/>
              </a:lnSpc>
              <a:buClr>
                <a:schemeClr val="accent1">
                  <a:lumMod val="75000"/>
                </a:schemeClr>
              </a:buClr>
            </a:pPr>
            <a:endParaRPr lang="it-IT" sz="1200" dirty="0">
              <a:solidFill>
                <a:srgbClr val="002E5D"/>
              </a:solidFill>
              <a:latin typeface="Verdana"/>
              <a:ea typeface="Verdana"/>
              <a:cs typeface="Verdana"/>
            </a:endParaRPr>
          </a:p>
          <a:p>
            <a:pPr marL="142875">
              <a:lnSpc>
                <a:spcPts val="1800"/>
              </a:lnSpc>
              <a:buClr>
                <a:schemeClr val="accent1">
                  <a:lumMod val="75000"/>
                </a:schemeClr>
              </a:buClr>
            </a:pPr>
            <a:endParaRPr lang="it-IT" sz="1200" dirty="0">
              <a:solidFill>
                <a:srgbClr val="002E5D"/>
              </a:solidFill>
              <a:latin typeface="Verdana"/>
              <a:ea typeface="Verdana"/>
              <a:cs typeface="Verdana"/>
            </a:endParaRPr>
          </a:p>
          <a:p>
            <a:pPr marL="142875">
              <a:lnSpc>
                <a:spcPts val="1800"/>
              </a:lnSpc>
              <a:buClr>
                <a:schemeClr val="accent1">
                  <a:lumMod val="75000"/>
                </a:schemeClr>
              </a:buClr>
            </a:pPr>
            <a:endParaRPr lang="it-IT" sz="1200" dirty="0">
              <a:solidFill>
                <a:srgbClr val="002E5D"/>
              </a:solidFill>
              <a:latin typeface="Verdana"/>
              <a:ea typeface="Verdana"/>
              <a:cs typeface="Verdana"/>
            </a:endParaRPr>
          </a:p>
          <a:p>
            <a:pPr marL="142875">
              <a:lnSpc>
                <a:spcPts val="1800"/>
              </a:lnSpc>
              <a:buClr>
                <a:schemeClr val="accent1">
                  <a:lumMod val="75000"/>
                </a:schemeClr>
              </a:buClr>
            </a:pPr>
            <a:endParaRPr lang="it-IT" sz="1200" dirty="0">
              <a:solidFill>
                <a:srgbClr val="002E5D"/>
              </a:solidFill>
              <a:latin typeface="Verdana"/>
              <a:ea typeface="Verdana"/>
              <a:cs typeface="Verdana"/>
            </a:endParaRPr>
          </a:p>
          <a:p>
            <a:pPr marL="142875">
              <a:lnSpc>
                <a:spcPts val="1800"/>
              </a:lnSpc>
              <a:buClr>
                <a:schemeClr val="accent1">
                  <a:lumMod val="75000"/>
                </a:schemeClr>
              </a:buClr>
            </a:pPr>
            <a:endParaRPr lang="it-IT" sz="1200" dirty="0">
              <a:solidFill>
                <a:srgbClr val="002E5D"/>
              </a:solidFill>
              <a:latin typeface="Verdana"/>
              <a:ea typeface="Verdana"/>
              <a:cs typeface="Verdana"/>
            </a:endParaRPr>
          </a:p>
        </p:txBody>
      </p:sp>
      <p:graphicFrame>
        <p:nvGraphicFramePr>
          <p:cNvPr id="18" name="Chart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6087764"/>
              </p:ext>
            </p:extLst>
          </p:nvPr>
        </p:nvGraphicFramePr>
        <p:xfrm>
          <a:off x="6863363" y="2573367"/>
          <a:ext cx="3370866" cy="15553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4" name="Chart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8888228"/>
              </p:ext>
            </p:extLst>
          </p:nvPr>
        </p:nvGraphicFramePr>
        <p:xfrm>
          <a:off x="6863363" y="4533497"/>
          <a:ext cx="3370866" cy="160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5" name="Shape 199"/>
          <p:cNvSpPr txBox="1">
            <a:spLocks/>
          </p:cNvSpPr>
          <p:nvPr/>
        </p:nvSpPr>
        <p:spPr>
          <a:xfrm>
            <a:off x="6327141" y="272816"/>
            <a:ext cx="4216180" cy="511496"/>
          </a:xfrm>
          <a:prstGeom prst="rect">
            <a:avLst/>
          </a:prstGeom>
          <a:noFill/>
          <a:ln>
            <a:noFill/>
          </a:ln>
        </p:spPr>
        <p:txBody>
          <a:bodyPr wrap="square" lIns="144000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E5D"/>
              </a:buClr>
              <a:buSzPts val="2000"/>
              <a:buFont typeface="Verdana"/>
              <a:buNone/>
              <a:defRPr sz="2000" b="0" i="0" u="none" strike="noStrike" cap="none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indent="0">
              <a:spcBef>
                <a:spcPts val="0"/>
              </a:spcBef>
              <a:buSzPts val="1800"/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SzPts val="1800"/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SzPts val="1800"/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SzPts val="1800"/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SzPts val="1800"/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SzPts val="1800"/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SzPts val="1800"/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SzPts val="1800"/>
              <a:buFont typeface="Arial"/>
              <a:buNone/>
              <a:defRPr sz="1800"/>
            </a:lvl9pPr>
          </a:lstStyle>
          <a:p>
            <a:pPr indent="-139700">
              <a:buSzPts val="2200"/>
            </a:pPr>
            <a:r>
              <a:rPr lang="it-IT" b="1" dirty="0" smtClean="0"/>
              <a:t>ALPI</a:t>
            </a:r>
            <a:endParaRPr lang="it-IT" b="1" dirty="0"/>
          </a:p>
        </p:txBody>
      </p:sp>
      <p:sp>
        <p:nvSpPr>
          <p:cNvPr id="3" name="Rettangolo 2"/>
          <p:cNvSpPr/>
          <p:nvPr/>
        </p:nvSpPr>
        <p:spPr>
          <a:xfrm rot="16200000">
            <a:off x="6126649" y="3147442"/>
            <a:ext cx="110959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200" dirty="0" smtClean="0">
                <a:solidFill>
                  <a:srgbClr val="002E5D"/>
                </a:solidFill>
                <a:latin typeface="Verdana"/>
                <a:ea typeface="Verdana"/>
                <a:cs typeface="Verdana"/>
              </a:rPr>
              <a:t>trasmissioni</a:t>
            </a:r>
            <a:endParaRPr lang="it-IT" dirty="0"/>
          </a:p>
        </p:txBody>
      </p:sp>
      <p:sp>
        <p:nvSpPr>
          <p:cNvPr id="17" name="Rettangolo 16"/>
          <p:cNvSpPr/>
          <p:nvPr/>
        </p:nvSpPr>
        <p:spPr>
          <a:xfrm rot="16200000">
            <a:off x="6363893" y="5065899"/>
            <a:ext cx="63511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200" dirty="0" smtClean="0">
                <a:solidFill>
                  <a:srgbClr val="002E5D"/>
                </a:solidFill>
                <a:latin typeface="Verdana"/>
                <a:ea typeface="Verdana"/>
                <a:cs typeface="Verdana"/>
              </a:rPr>
              <a:t>utenti</a:t>
            </a:r>
            <a:endParaRPr lang="it-IT" dirty="0"/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arrotondato 1"/>
          <p:cNvSpPr/>
          <p:nvPr/>
        </p:nvSpPr>
        <p:spPr>
          <a:xfrm>
            <a:off x="4917204" y="4096871"/>
            <a:ext cx="3359900" cy="169432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7" name="Shape 137"/>
          <p:cNvSpPr txBox="1">
            <a:spLocks noGrp="1"/>
          </p:cNvSpPr>
          <p:nvPr>
            <p:ph type="title"/>
          </p:nvPr>
        </p:nvSpPr>
        <p:spPr>
          <a:xfrm>
            <a:off x="470877" y="262271"/>
            <a:ext cx="11261293" cy="694416"/>
          </a:xfrm>
          <a:prstGeom prst="rect">
            <a:avLst/>
          </a:prstGeom>
          <a:noFill/>
          <a:ln>
            <a:noFill/>
          </a:ln>
        </p:spPr>
        <p:txBody>
          <a:bodyPr wrap="square" lIns="144000" tIns="91425" rIns="91425" bIns="91425" anchor="t" anchorCtr="0">
            <a:noAutofit/>
          </a:bodyPr>
          <a:lstStyle/>
          <a:p>
            <a:pPr marL="0" marR="0" lvl="0" indent="-1397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E5D"/>
              </a:buClr>
              <a:buSzPts val="2200"/>
              <a:buFont typeface="Verdana"/>
              <a:buNone/>
            </a:pPr>
            <a:r>
              <a:rPr lang="it-IT" b="1" i="0" u="none" strike="noStrike" cap="none" dirty="0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rPr>
              <a:t>Servizi online INAIL</a:t>
            </a:r>
          </a:p>
        </p:txBody>
      </p:sp>
      <p:sp>
        <p:nvSpPr>
          <p:cNvPr id="138" name="Shape 138"/>
          <p:cNvSpPr txBox="1">
            <a:spLocks noGrp="1"/>
          </p:cNvSpPr>
          <p:nvPr>
            <p:ph type="sldNum" idx="12"/>
          </p:nvPr>
        </p:nvSpPr>
        <p:spPr>
          <a:xfrm>
            <a:off x="10266503" y="6474030"/>
            <a:ext cx="1453054" cy="365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marR="0" lvl="0" indent="-1587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250"/>
              <a:buFont typeface="Verdana"/>
              <a:buNone/>
            </a:pPr>
            <a:fld id="{00000000-1234-1234-1234-123412341234}" type="slidenum">
              <a:rPr lang="it-IT" sz="1000" b="0" i="0" u="none" strike="noStrike" cap="none">
                <a:solidFill>
                  <a:srgbClr val="F2F2F2"/>
                </a:solidFill>
                <a:latin typeface="Verdana"/>
                <a:ea typeface="Verdana"/>
                <a:cs typeface="Verdana"/>
                <a:sym typeface="Verdana"/>
              </a:rPr>
              <a:t>3</a:t>
            </a:fld>
            <a:endParaRPr lang="it-IT" sz="1000" b="0" i="0" u="none" strike="noStrike" cap="none">
              <a:solidFill>
                <a:srgbClr val="F2F2F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39" name="Shape 139"/>
          <p:cNvSpPr txBox="1"/>
          <p:nvPr/>
        </p:nvSpPr>
        <p:spPr>
          <a:xfrm>
            <a:off x="634702" y="1182813"/>
            <a:ext cx="4098663" cy="4841685"/>
          </a:xfrm>
          <a:prstGeom prst="rect">
            <a:avLst/>
          </a:prstGeom>
          <a:noFill/>
          <a:ln>
            <a:noFill/>
          </a:ln>
        </p:spPr>
        <p:txBody>
          <a:bodyPr wrap="square" lIns="50800" tIns="50800" rIns="50800" bIns="50800" anchor="t" anchorCtr="0">
            <a:no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1050"/>
              <a:buFont typeface="Noto Sans Symbols"/>
              <a:buChar char="✓"/>
            </a:pPr>
            <a:r>
              <a:rPr lang="it-IT" sz="1400" b="1" i="0" u="none" strike="noStrike" cap="none" dirty="0">
                <a:solidFill>
                  <a:srgbClr val="2E75B5"/>
                </a:solidFill>
                <a:latin typeface="Verdana"/>
                <a:ea typeface="Verdana"/>
                <a:cs typeface="Verdana"/>
                <a:sym typeface="Verdana"/>
              </a:rPr>
              <a:t>Lavoratore</a:t>
            </a:r>
          </a:p>
          <a:p>
            <a:pPr marL="285750" marR="0" lvl="1" indent="-285750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2E75B5"/>
              </a:buClr>
              <a:buSzPts val="1050"/>
              <a:buFont typeface="Noto Sans Symbols"/>
              <a:buChar char="✓"/>
            </a:pPr>
            <a:r>
              <a:rPr lang="it-IT" sz="1400" b="1" i="0" u="none" strike="noStrike" cap="none" dirty="0">
                <a:solidFill>
                  <a:srgbClr val="2E75B5"/>
                </a:solidFill>
                <a:latin typeface="Verdana"/>
                <a:ea typeface="Verdana"/>
                <a:cs typeface="Verdana"/>
                <a:sym typeface="Verdana"/>
              </a:rPr>
              <a:t>Patronati </a:t>
            </a:r>
          </a:p>
          <a:p>
            <a:pPr marL="285750" marR="0" lvl="0" indent="-285750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2E75B5"/>
              </a:buClr>
              <a:buSzPts val="1050"/>
              <a:buFont typeface="Noto Sans Symbols"/>
              <a:buChar char="✓"/>
            </a:pPr>
            <a:r>
              <a:rPr lang="it-IT" sz="1400" b="1" i="0" u="none" strike="noStrike" cap="none" dirty="0">
                <a:solidFill>
                  <a:srgbClr val="2E75B5"/>
                </a:solidFill>
                <a:latin typeface="Verdana"/>
                <a:ea typeface="Verdana"/>
                <a:cs typeface="Verdana"/>
                <a:sym typeface="Verdana"/>
              </a:rPr>
              <a:t>Fornitori</a:t>
            </a:r>
          </a:p>
          <a:p>
            <a:pPr marL="285750" marR="0" lvl="0" indent="-285750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2E75B5"/>
              </a:buClr>
              <a:buSzPts val="1050"/>
              <a:buFont typeface="Noto Sans Symbols"/>
              <a:buChar char="✓"/>
            </a:pPr>
            <a:r>
              <a:rPr lang="it-IT" sz="1400" b="1" i="0" u="none" strike="noStrike" cap="none" dirty="0">
                <a:solidFill>
                  <a:srgbClr val="2E75B5"/>
                </a:solidFill>
                <a:latin typeface="Verdana"/>
                <a:ea typeface="Verdana"/>
                <a:cs typeface="Verdana"/>
                <a:sym typeface="Verdana"/>
              </a:rPr>
              <a:t>PA in gestione conto Stato</a:t>
            </a:r>
          </a:p>
          <a:p>
            <a:pPr marL="285750" marR="0" lvl="0" indent="-285750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1E6665"/>
              </a:buClr>
              <a:buSzPts val="1200"/>
              <a:buFont typeface="Noto Sans Symbols"/>
              <a:buChar char="✓"/>
            </a:pPr>
            <a:r>
              <a:rPr lang="it-IT" sz="1600" b="1" i="0" u="none" strike="noStrike" cap="none" dirty="0">
                <a:solidFill>
                  <a:srgbClr val="1E6665"/>
                </a:solidFill>
                <a:latin typeface="Verdana"/>
                <a:ea typeface="Verdana"/>
                <a:cs typeface="Verdana"/>
                <a:sym typeface="Verdana"/>
              </a:rPr>
              <a:t>Datore di lavoro/Consulente</a:t>
            </a:r>
          </a:p>
          <a:p>
            <a:pPr marL="285750" marR="0" lvl="0" indent="-285750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2E75B5"/>
              </a:buClr>
              <a:buSzPts val="1050"/>
              <a:buFont typeface="Noto Sans Symbols"/>
              <a:buChar char="✓"/>
            </a:pPr>
            <a:r>
              <a:rPr lang="it-IT" sz="1400" b="1" i="0" u="none" strike="noStrike" cap="none" dirty="0">
                <a:solidFill>
                  <a:srgbClr val="2E75B5"/>
                </a:solidFill>
                <a:latin typeface="Verdana"/>
                <a:ea typeface="Verdana"/>
                <a:cs typeface="Verdana"/>
                <a:sym typeface="Verdana"/>
              </a:rPr>
              <a:t>Operatori della sanità</a:t>
            </a:r>
          </a:p>
          <a:p>
            <a:pPr marL="285750" marR="0" lvl="0" indent="-285750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2E75B5"/>
              </a:buClr>
              <a:buSzPts val="1050"/>
              <a:buFont typeface="Noto Sans Symbols"/>
              <a:buChar char="✓"/>
            </a:pPr>
            <a:r>
              <a:rPr lang="it-IT" sz="1400" b="1" i="0" u="none" strike="noStrike" cap="none" dirty="0">
                <a:solidFill>
                  <a:srgbClr val="2E75B5"/>
                </a:solidFill>
                <a:latin typeface="Verdana"/>
                <a:ea typeface="Verdana"/>
                <a:cs typeface="Verdana"/>
                <a:sym typeface="Verdana"/>
              </a:rPr>
              <a:t>Dipendenti INAIL (intranet)</a:t>
            </a:r>
          </a:p>
          <a:p>
            <a:pPr marL="285750" marR="0" lvl="0" indent="-285750" algn="l" rtl="0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2E75B5"/>
              </a:buClr>
              <a:buSzPts val="1050"/>
              <a:buFont typeface="Noto Sans Symbols"/>
              <a:buChar char="✓"/>
            </a:pPr>
            <a:r>
              <a:rPr lang="it-IT" sz="1400" b="1" i="0" u="none" strike="noStrike" cap="none" dirty="0">
                <a:solidFill>
                  <a:srgbClr val="2E75B5"/>
                </a:solidFill>
                <a:latin typeface="Verdana"/>
                <a:ea typeface="Verdana"/>
                <a:cs typeface="Verdana"/>
                <a:sym typeface="Verdana"/>
              </a:rPr>
              <a:t>Fornitori</a:t>
            </a:r>
          </a:p>
        </p:txBody>
      </p:sp>
      <p:sp>
        <p:nvSpPr>
          <p:cNvPr id="140" name="Shape 140"/>
          <p:cNvSpPr/>
          <p:nvPr/>
        </p:nvSpPr>
        <p:spPr>
          <a:xfrm>
            <a:off x="4379525" y="956688"/>
            <a:ext cx="7302499" cy="4947660"/>
          </a:xfrm>
          <a:prstGeom prst="bracePair">
            <a:avLst/>
          </a:prstGeom>
          <a:noFill/>
          <a:ln w="19050" cap="flat" cmpd="sng">
            <a:solidFill>
              <a:srgbClr val="1E6665"/>
            </a:solidFill>
            <a:prstDash val="dash"/>
            <a:round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-88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1E666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1" name="Shape 1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7127" y="3200390"/>
            <a:ext cx="468750" cy="46875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sp>
        <p:nvSpPr>
          <p:cNvPr id="142" name="Shape 142"/>
          <p:cNvSpPr txBox="1">
            <a:spLocks noGrp="1"/>
          </p:cNvSpPr>
          <p:nvPr>
            <p:ph type="dt" idx="10"/>
          </p:nvPr>
        </p:nvSpPr>
        <p:spPr>
          <a:xfrm>
            <a:off x="8639502" y="6474031"/>
            <a:ext cx="1442871" cy="16807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marR="0" lvl="0" indent="-1587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"/>
              <a:buFont typeface="Verdana"/>
              <a:buNone/>
            </a:pPr>
            <a:r>
              <a:rPr lang="it-IT" sz="1000" b="0" i="0" u="none" strike="noStrike" cap="none" dirty="0" smtClean="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Dicembre 2017</a:t>
            </a:r>
            <a:endParaRPr lang="it-IT" sz="1000" b="0" i="0" u="none" strike="noStrike" cap="none" dirty="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43" name="Shape 143"/>
          <p:cNvSpPr/>
          <p:nvPr/>
        </p:nvSpPr>
        <p:spPr>
          <a:xfrm>
            <a:off x="4988364" y="994536"/>
            <a:ext cx="3527736" cy="4508927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9525" marR="0" lvl="0" indent="-101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E6665"/>
              </a:buClr>
              <a:buSzPts val="1600"/>
              <a:buFont typeface="Verdana"/>
              <a:buNone/>
            </a:pPr>
            <a:r>
              <a:rPr lang="it-IT" sz="1600" b="1" i="0" u="none" strike="noStrike" cap="none" dirty="0">
                <a:solidFill>
                  <a:srgbClr val="1E6665"/>
                </a:solidFill>
                <a:latin typeface="Verdana"/>
                <a:ea typeface="Verdana"/>
                <a:cs typeface="Verdana"/>
                <a:sym typeface="Verdana"/>
              </a:rPr>
              <a:t>Datore di </a:t>
            </a:r>
            <a:r>
              <a:rPr lang="it-IT" sz="1600" b="1" i="0" u="none" strike="noStrike" cap="none" dirty="0" smtClean="0">
                <a:solidFill>
                  <a:srgbClr val="1E6665"/>
                </a:solidFill>
                <a:latin typeface="Verdana"/>
                <a:ea typeface="Verdana"/>
                <a:cs typeface="Verdana"/>
                <a:sym typeface="Verdana"/>
              </a:rPr>
              <a:t>lavoro/Consulente</a:t>
            </a:r>
          </a:p>
          <a:p>
            <a:pPr marL="41275" lvl="2">
              <a:lnSpc>
                <a:spcPct val="150000"/>
              </a:lnSpc>
              <a:buClr>
                <a:srgbClr val="002E5D"/>
              </a:buClr>
              <a:buSzPts val="1100"/>
            </a:pPr>
            <a:r>
              <a:rPr lang="it-IT" sz="1200" b="1" dirty="0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rPr>
              <a:t>Servizi online </a:t>
            </a:r>
            <a:r>
              <a:rPr lang="it-IT" sz="1200" b="1" dirty="0" smtClean="0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rPr>
              <a:t>riprogettati:</a:t>
            </a:r>
            <a:endParaRPr lang="it-IT" sz="1200" b="1" dirty="0">
              <a:solidFill>
                <a:srgbClr val="002E5D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1" indent="-63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E6665"/>
              </a:buClr>
              <a:buSzPts val="1000"/>
              <a:buFont typeface="Verdana"/>
              <a:buNone/>
            </a:pPr>
            <a:r>
              <a:rPr lang="it-IT" sz="1000" b="1" i="0" u="none" strike="noStrike" cap="none" dirty="0">
                <a:solidFill>
                  <a:srgbClr val="1E6665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</a:p>
          <a:p>
            <a:pPr marL="0" marR="0" lvl="1" indent="-63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E6665"/>
              </a:buClr>
              <a:buSzPts val="1000"/>
              <a:buFont typeface="Verdana"/>
              <a:buNone/>
            </a:pPr>
            <a:r>
              <a:rPr lang="it-IT" sz="1000" b="1" i="0" u="none" strike="noStrike" cap="none" dirty="0">
                <a:solidFill>
                  <a:srgbClr val="1E6665"/>
                </a:solidFill>
                <a:latin typeface="Verdana"/>
                <a:ea typeface="Verdana"/>
                <a:cs typeface="Verdana"/>
                <a:sym typeface="Verdana"/>
              </a:rPr>
              <a:t>GESTIONE AZIENDA</a:t>
            </a:r>
          </a:p>
          <a:p>
            <a:pPr marL="508000" marR="0" lvl="2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E5D"/>
              </a:buClr>
              <a:buSzPts val="1100"/>
              <a:buFont typeface="Noto Sans Symbols"/>
              <a:buChar char="✓"/>
            </a:pPr>
            <a:r>
              <a:rPr lang="it-IT" sz="1100" b="0" i="0" u="none" strike="noStrike" cap="none" dirty="0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rPr>
              <a:t>Denuncia di iscrizione o di esercizio</a:t>
            </a:r>
          </a:p>
          <a:p>
            <a:pPr marL="508000" marR="0" lvl="2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E5D"/>
              </a:buClr>
              <a:buSzPts val="1100"/>
              <a:buFont typeface="Noto Sans Symbols"/>
              <a:buChar char="✓"/>
            </a:pPr>
            <a:r>
              <a:rPr lang="it-IT" sz="1100" b="0" i="0" u="none" strike="noStrike" cap="none" dirty="0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rPr>
              <a:t>Consultazione anagrafica ditta</a:t>
            </a:r>
          </a:p>
          <a:p>
            <a:pPr marL="508000" marR="0" lvl="2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E5D"/>
              </a:buClr>
              <a:buSzPts val="1100"/>
              <a:buFont typeface="Noto Sans Symbols"/>
              <a:buChar char="✓"/>
            </a:pPr>
            <a:r>
              <a:rPr lang="it-IT" sz="1100" b="0" i="0" u="none" strike="noStrike" cap="none" dirty="0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rPr>
              <a:t>Variazione azienda </a:t>
            </a:r>
          </a:p>
          <a:p>
            <a:pPr marL="508000" marR="0" lvl="2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E5D"/>
              </a:buClr>
              <a:buSzPts val="1100"/>
              <a:buFont typeface="Noto Sans Symbols"/>
              <a:buChar char="✓"/>
            </a:pPr>
            <a:r>
              <a:rPr lang="it-IT" sz="1100" b="0" i="0" u="none" strike="noStrike" cap="none" dirty="0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rPr>
              <a:t>Cessazione azienda</a:t>
            </a:r>
          </a:p>
          <a:p>
            <a:pPr marL="508000" marR="0" lvl="2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E5D"/>
              </a:buClr>
              <a:buSzPts val="1100"/>
              <a:buFont typeface="Noto Sans Symbols"/>
              <a:buChar char="✓"/>
            </a:pPr>
            <a:r>
              <a:rPr lang="it-IT" sz="1100" b="0" i="0" u="none" strike="noStrike" cap="none" dirty="0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rPr>
              <a:t>Unita produttive </a:t>
            </a:r>
          </a:p>
          <a:p>
            <a:pPr marL="508000" marR="0" lvl="2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E5D"/>
              </a:buClr>
              <a:buSzPts val="1100"/>
              <a:buFont typeface="Noto Sans Symbols"/>
              <a:buChar char="✓"/>
            </a:pPr>
            <a:r>
              <a:rPr lang="it-IT" sz="1100" b="0" i="0" u="none" strike="noStrike" cap="none" dirty="0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rPr>
              <a:t>DURC online – verifica regolarità contributiva</a:t>
            </a:r>
          </a:p>
          <a:p>
            <a:pPr marL="9525" marR="0" lvl="2" indent="-52387" algn="l" rtl="0">
              <a:lnSpc>
                <a:spcPct val="150000"/>
              </a:lnSpc>
              <a:spcBef>
                <a:spcPts val="2400"/>
              </a:spcBef>
              <a:spcAft>
                <a:spcPts val="0"/>
              </a:spcAft>
              <a:buClr>
                <a:srgbClr val="1E6665"/>
              </a:buClr>
              <a:buSzPts val="1000"/>
              <a:buFont typeface="Verdana"/>
              <a:buNone/>
            </a:pPr>
            <a:r>
              <a:rPr lang="it-IT" sz="1000" b="1" i="0" u="none" strike="noStrike" cap="none" dirty="0">
                <a:solidFill>
                  <a:srgbClr val="1E6665"/>
                </a:solidFill>
                <a:latin typeface="Verdana"/>
                <a:ea typeface="Verdana"/>
                <a:cs typeface="Verdana"/>
                <a:sym typeface="Verdana"/>
              </a:rPr>
              <a:t>AUTOLIQUIDAZIONE </a:t>
            </a:r>
          </a:p>
          <a:p>
            <a:pPr marL="508000" marR="0" lvl="2" indent="-2667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E5D"/>
              </a:buClr>
              <a:buSzPts val="1100"/>
              <a:buFont typeface="Noto Sans Symbols"/>
              <a:buChar char="✓"/>
            </a:pPr>
            <a:r>
              <a:rPr lang="it-IT" sz="1100" b="0" i="0" u="none" strike="noStrike" cap="none" dirty="0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rPr>
              <a:t>Alpi online</a:t>
            </a:r>
          </a:p>
          <a:p>
            <a:pPr marL="508000" marR="0" lvl="2" indent="-2667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E5D"/>
              </a:buClr>
              <a:buSzPts val="1100"/>
              <a:buFont typeface="Noto Sans Symbols"/>
              <a:buChar char="✓"/>
            </a:pPr>
            <a:r>
              <a:rPr lang="it-IT" sz="1100" b="0" i="0" u="none" strike="noStrike" cap="none" dirty="0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rPr>
              <a:t>Invio telematico dichiarazione salari</a:t>
            </a:r>
          </a:p>
          <a:p>
            <a:pPr marL="508000" marR="0" lvl="2" indent="-2667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E5D"/>
              </a:buClr>
              <a:buSzPts val="1100"/>
              <a:buFont typeface="Noto Sans Symbols"/>
              <a:buChar char="✓"/>
            </a:pPr>
            <a:r>
              <a:rPr lang="it-IT" sz="1100" b="0" i="0" u="none" strike="noStrike" cap="none" dirty="0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rPr>
              <a:t>Basi di calcolo</a:t>
            </a:r>
          </a:p>
          <a:p>
            <a:pPr marL="508000" marR="0" lvl="2" indent="-2667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E5D"/>
              </a:buClr>
              <a:buSzPts val="1100"/>
              <a:buFont typeface="Noto Sans Symbols"/>
              <a:buChar char="✓"/>
            </a:pPr>
            <a:r>
              <a:rPr lang="it-IT" sz="1100" b="0" i="0" u="none" strike="noStrike" cap="none" dirty="0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rPr>
              <a:t>Riduzione del presunto</a:t>
            </a:r>
          </a:p>
          <a:p>
            <a:pPr marL="508000" marR="0" lvl="2" indent="-2667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E5D"/>
              </a:buClr>
              <a:buSzPts val="1100"/>
              <a:buFont typeface="Noto Sans Symbols"/>
              <a:buChar char="✓"/>
            </a:pPr>
            <a:r>
              <a:rPr lang="it-IT" sz="1100" b="0" i="0" u="none" strike="noStrike" cap="none" dirty="0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rPr>
              <a:t>Settore navigazione </a:t>
            </a:r>
          </a:p>
        </p:txBody>
      </p:sp>
      <p:sp>
        <p:nvSpPr>
          <p:cNvPr id="144" name="Shape 144"/>
          <p:cNvSpPr/>
          <p:nvPr/>
        </p:nvSpPr>
        <p:spPr>
          <a:xfrm>
            <a:off x="8277104" y="1860545"/>
            <a:ext cx="2901403" cy="256224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1" indent="-63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E6665"/>
              </a:buClr>
              <a:buSzPts val="1000"/>
              <a:buFont typeface="Verdana"/>
              <a:buNone/>
            </a:pPr>
            <a:r>
              <a:rPr lang="it-IT" sz="1000" b="1" i="0" u="none" strike="noStrike" cap="none" dirty="0">
                <a:solidFill>
                  <a:srgbClr val="1E6665"/>
                </a:solidFill>
                <a:latin typeface="Verdana"/>
                <a:ea typeface="Verdana"/>
                <a:cs typeface="Verdana"/>
                <a:sym typeface="Verdana"/>
              </a:rPr>
              <a:t>INCENTIVI PER LA SICUREZZA</a:t>
            </a:r>
          </a:p>
          <a:p>
            <a:pPr marL="539750" marR="0" lvl="2" indent="-3048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E5D"/>
              </a:buClr>
              <a:buSzPts val="1100"/>
              <a:buFont typeface="Noto Sans Symbols"/>
              <a:buChar char="✓"/>
            </a:pPr>
            <a:r>
              <a:rPr lang="it-IT" sz="1100" b="0" i="0" u="none" strike="noStrike" cap="none" dirty="0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rPr>
              <a:t>Bando ISI</a:t>
            </a:r>
          </a:p>
          <a:p>
            <a:pPr marL="0" marR="0" lvl="1" indent="-63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1" i="0" u="none" strike="noStrike" cap="none" dirty="0">
              <a:solidFill>
                <a:srgbClr val="1E6665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1" indent="-635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E6665"/>
              </a:buClr>
              <a:buSzPts val="1000"/>
              <a:buFont typeface="Verdana"/>
              <a:buNone/>
            </a:pPr>
            <a:r>
              <a:rPr lang="it-IT" sz="1000" b="1" i="0" u="none" strike="noStrike" cap="none" dirty="0">
                <a:solidFill>
                  <a:srgbClr val="1E6665"/>
                </a:solidFill>
                <a:latin typeface="Verdana"/>
                <a:ea typeface="Verdana"/>
                <a:cs typeface="Verdana"/>
                <a:sym typeface="Verdana"/>
              </a:rPr>
              <a:t>DENUNCIA INFORTUNIO E MALATTIA</a:t>
            </a:r>
          </a:p>
          <a:p>
            <a:pPr marL="493713" marR="0" lvl="2" indent="-258762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E5D"/>
              </a:buClr>
              <a:buSzPts val="1100"/>
              <a:buFont typeface="Noto Sans Symbols"/>
              <a:buChar char="✓"/>
            </a:pPr>
            <a:r>
              <a:rPr lang="it-IT" sz="1100" b="0" i="0" u="none" strike="noStrike" cap="none" dirty="0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rPr>
              <a:t>Denuncia/comunicazione              di infortunio</a:t>
            </a:r>
          </a:p>
          <a:p>
            <a:pPr marL="493713" marR="0" lvl="2" indent="-258762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E5D"/>
              </a:buClr>
              <a:buSzPts val="1100"/>
              <a:buFont typeface="Noto Sans Symbols"/>
              <a:buChar char="✓"/>
            </a:pPr>
            <a:r>
              <a:rPr lang="it-IT" sz="1100" b="0" i="0" u="none" strike="noStrike" cap="none" dirty="0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rPr>
              <a:t>Denuncia di malattia professionale</a:t>
            </a:r>
          </a:p>
          <a:p>
            <a:pPr marL="493713" marR="0" lvl="2" indent="-258762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E5D"/>
              </a:buClr>
              <a:buSzPts val="1100"/>
              <a:buFont typeface="Noto Sans Symbols"/>
              <a:buChar char="✓"/>
            </a:pPr>
            <a:r>
              <a:rPr lang="it-IT" sz="1100" b="0" i="0" u="none" strike="noStrike" cap="none" dirty="0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rPr>
              <a:t>Cruscotto infortuni</a:t>
            </a:r>
          </a:p>
          <a:p>
            <a:pPr marL="539750" marR="0" lvl="2" indent="-3048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None/>
            </a:pPr>
            <a:endParaRPr sz="1100" b="0" i="0" u="none" strike="noStrike" cap="none" dirty="0">
              <a:solidFill>
                <a:srgbClr val="002E5D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0" name="Shape 260"/>
          <p:cNvPicPr preferRelativeResize="0"/>
          <p:nvPr/>
        </p:nvPicPr>
        <p:blipFill rotWithShape="1">
          <a:blip r:embed="rId3">
            <a:alphaModFix/>
          </a:blip>
          <a:srcRect b="15996"/>
          <a:stretch/>
        </p:blipFill>
        <p:spPr>
          <a:xfrm>
            <a:off x="0" y="3923"/>
            <a:ext cx="12199170" cy="6224057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Shape 261"/>
          <p:cNvSpPr txBox="1">
            <a:spLocks noGrp="1"/>
          </p:cNvSpPr>
          <p:nvPr>
            <p:ph type="dt" idx="10"/>
          </p:nvPr>
        </p:nvSpPr>
        <p:spPr>
          <a:xfrm>
            <a:off x="8639502" y="6474031"/>
            <a:ext cx="1442871" cy="16807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indent="-15875" algn="r">
              <a:buSzPts val="250"/>
            </a:pPr>
            <a:r>
              <a:rPr lang="it-IT" sz="1000" dirty="0"/>
              <a:t>Dicembre 2017</a:t>
            </a:r>
          </a:p>
          <a:p>
            <a:pPr marL="0" marR="0" lvl="0" indent="-1587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"/>
              <a:buFont typeface="Verdana"/>
              <a:buNone/>
            </a:pPr>
            <a:endParaRPr lang="it-IT" sz="1000" b="0" i="0" u="none" strike="noStrike" cap="none" dirty="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62" name="Shape 262"/>
          <p:cNvSpPr txBox="1">
            <a:spLocks noGrp="1"/>
          </p:cNvSpPr>
          <p:nvPr>
            <p:ph type="sldNum" idx="12"/>
          </p:nvPr>
        </p:nvSpPr>
        <p:spPr>
          <a:xfrm>
            <a:off x="10266503" y="6474030"/>
            <a:ext cx="1453054" cy="365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marR="0" lvl="0" indent="-1587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250"/>
              <a:buFont typeface="Verdana"/>
              <a:buNone/>
            </a:pPr>
            <a:fld id="{00000000-1234-1234-1234-123412341234}" type="slidenum">
              <a:rPr lang="it-IT" sz="1000" b="0" i="0" u="none" strike="noStrike" cap="none">
                <a:solidFill>
                  <a:srgbClr val="F2F2F2"/>
                </a:solidFill>
                <a:latin typeface="Verdana"/>
                <a:ea typeface="Verdana"/>
                <a:cs typeface="Verdana"/>
                <a:sym typeface="Verdana"/>
              </a:rPr>
              <a:t>4</a:t>
            </a:fld>
            <a:endParaRPr lang="it-IT" sz="1000" b="0" i="0" u="none" strike="noStrike" cap="none">
              <a:solidFill>
                <a:srgbClr val="F2F2F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63" name="Shape 263"/>
          <p:cNvSpPr/>
          <p:nvPr/>
        </p:nvSpPr>
        <p:spPr>
          <a:xfrm>
            <a:off x="466352" y="5793901"/>
            <a:ext cx="401196" cy="855887"/>
          </a:xfrm>
          <a:prstGeom prst="rect">
            <a:avLst/>
          </a:prstGeom>
          <a:solidFill>
            <a:srgbClr val="002E5D"/>
          </a:solidFill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-1143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4" name="Shape 26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24910" y="5847087"/>
            <a:ext cx="285543" cy="576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65" name="Shape 265"/>
          <p:cNvGrpSpPr/>
          <p:nvPr/>
        </p:nvGrpSpPr>
        <p:grpSpPr>
          <a:xfrm>
            <a:off x="7025833" y="4191000"/>
            <a:ext cx="4887091" cy="1816099"/>
            <a:chOff x="3812694" y="387277"/>
            <a:chExt cx="6626087" cy="1352724"/>
          </a:xfrm>
        </p:grpSpPr>
        <p:sp>
          <p:nvSpPr>
            <p:cNvPr id="266" name="Shape 266"/>
            <p:cNvSpPr/>
            <p:nvPr/>
          </p:nvSpPr>
          <p:spPr>
            <a:xfrm>
              <a:off x="3812694" y="387277"/>
              <a:ext cx="6626087" cy="1352724"/>
            </a:xfrm>
            <a:prstGeom prst="rect">
              <a:avLst/>
            </a:prstGeom>
            <a:gradFill>
              <a:gsLst>
                <a:gs pos="0">
                  <a:srgbClr val="FFFFFF">
                    <a:alpha val="69803"/>
                  </a:srgbClr>
                </a:gs>
                <a:gs pos="99000">
                  <a:srgbClr val="FFFFFF">
                    <a:alpha val="76862"/>
                  </a:srgbClr>
                </a:gs>
                <a:gs pos="100000">
                  <a:srgbClr val="FFFFFF">
                    <a:alpha val="76862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wrap="square" lIns="91425" tIns="45700" rIns="91425" bIns="45700" anchor="ctr" anchorCtr="0">
              <a:noAutofit/>
            </a:bodyPr>
            <a:lstStyle/>
            <a:p>
              <a:pPr marL="0" marR="0" lvl="0" indent="-8890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" name="Shape 267"/>
            <p:cNvSpPr/>
            <p:nvPr/>
          </p:nvSpPr>
          <p:spPr>
            <a:xfrm>
              <a:off x="3998224" y="540340"/>
              <a:ext cx="6308035" cy="112345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25" tIns="45700" rIns="91425" bIns="45700" anchor="t" anchorCtr="0">
              <a:noAutofit/>
            </a:bodyPr>
            <a:lstStyle/>
            <a:p>
              <a:pPr marL="0" marR="0" lvl="0" indent="-114300" algn="l" rtl="0">
                <a:lnSpc>
                  <a:spcPts val="26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2E5D"/>
                </a:buClr>
                <a:buSzPts val="1800"/>
                <a:buFont typeface="Georgia"/>
                <a:buNone/>
              </a:pPr>
              <a:r>
                <a:rPr lang="it-IT" sz="1800" b="0" i="0" u="none" strike="noStrike" cap="none" dirty="0" smtClean="0">
                  <a:solidFill>
                    <a:srgbClr val="002E5D"/>
                  </a:solidFill>
                  <a:latin typeface="Georgia"/>
                  <a:ea typeface="Georgia"/>
                  <a:cs typeface="Georgia"/>
                  <a:sym typeface="Georgia"/>
                </a:rPr>
                <a:t>“ALPI </a:t>
              </a:r>
              <a:r>
                <a:rPr lang="it-IT" sz="1800" b="0" i="0" u="none" strike="noStrike" cap="none" dirty="0">
                  <a:solidFill>
                    <a:srgbClr val="002E5D"/>
                  </a:solidFill>
                  <a:latin typeface="Georgia"/>
                  <a:ea typeface="Georgia"/>
                  <a:cs typeface="Georgia"/>
                  <a:sym typeface="Georgia"/>
                </a:rPr>
                <a:t>è fluido e molto semplice, soprattutto      il processo di compilazione e inserimento delle PAT e delle Retribuzioni</a:t>
              </a:r>
              <a:r>
                <a:rPr lang="it-IT" sz="1800" b="0" i="0" u="none" strike="noStrike" cap="none" dirty="0" smtClean="0">
                  <a:solidFill>
                    <a:srgbClr val="002E5D"/>
                  </a:solidFill>
                  <a:latin typeface="Georgia"/>
                  <a:ea typeface="Georgia"/>
                  <a:cs typeface="Georgia"/>
                  <a:sym typeface="Georgia"/>
                </a:rPr>
                <a:t>.”</a:t>
              </a:r>
            </a:p>
            <a:p>
              <a:pPr marL="0" marR="0" lvl="0" indent="-114300" algn="r" rtl="0">
                <a:lnSpc>
                  <a:spcPts val="3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2E5D"/>
                </a:buClr>
                <a:buSzPts val="1800"/>
                <a:buFont typeface="Georgia"/>
                <a:buNone/>
              </a:pPr>
              <a:r>
                <a:rPr lang="it-IT" dirty="0" smtClean="0">
                  <a:solidFill>
                    <a:srgbClr val="002E5D"/>
                  </a:solidFill>
                  <a:latin typeface="Georgia"/>
                  <a:ea typeface="Georgia"/>
                  <a:cs typeface="Georgia"/>
                  <a:sym typeface="Georgia"/>
                </a:rPr>
                <a:t>utente, </a:t>
              </a:r>
              <a:r>
                <a:rPr lang="it-IT" b="1" dirty="0" smtClean="0">
                  <a:solidFill>
                    <a:srgbClr val="002E5D"/>
                  </a:solidFill>
                  <a:latin typeface="Georgia"/>
                  <a:ea typeface="Georgia"/>
                  <a:cs typeface="Georgia"/>
                  <a:sym typeface="Georgia"/>
                </a:rPr>
                <a:t>consulente del lavoro</a:t>
              </a:r>
              <a:endParaRPr lang="it-IT" b="1" i="0" u="none" strike="noStrike" cap="none" dirty="0">
                <a:solidFill>
                  <a:srgbClr val="002E5D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</p:grp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hape 160"/>
          <p:cNvSpPr txBox="1">
            <a:spLocks noGrp="1"/>
          </p:cNvSpPr>
          <p:nvPr>
            <p:ph type="sldNum" idx="12"/>
          </p:nvPr>
        </p:nvSpPr>
        <p:spPr>
          <a:xfrm>
            <a:off x="10266503" y="6474030"/>
            <a:ext cx="1453054" cy="365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marR="0" lvl="0" indent="-1587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250"/>
              <a:buFont typeface="Verdana"/>
              <a:buNone/>
            </a:pPr>
            <a:fld id="{00000000-1234-1234-1234-123412341234}" type="slidenum">
              <a:rPr lang="it-IT" sz="1000" b="0" i="0" u="none" strike="noStrike" cap="none">
                <a:solidFill>
                  <a:srgbClr val="F2F2F2"/>
                </a:solidFill>
                <a:latin typeface="Verdana"/>
                <a:ea typeface="Verdana"/>
                <a:cs typeface="Verdana"/>
                <a:sym typeface="Verdana"/>
              </a:rPr>
              <a:t>5</a:t>
            </a:fld>
            <a:endParaRPr lang="it-IT" sz="1000" b="0" i="0" u="none" strike="noStrike" cap="none">
              <a:solidFill>
                <a:srgbClr val="F2F2F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61" name="Shape 16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74000" y="2996024"/>
            <a:ext cx="1737350" cy="1251877"/>
          </a:xfrm>
          <a:prstGeom prst="rect">
            <a:avLst/>
          </a:prstGeom>
          <a:noFill/>
          <a:ln>
            <a:noFill/>
          </a:ln>
          <a:effectLst>
            <a:outerShdw blurRad="1905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2" name="Shape 162"/>
          <p:cNvPicPr preferRelativeResize="0"/>
          <p:nvPr/>
        </p:nvPicPr>
        <p:blipFill rotWithShape="1">
          <a:blip r:embed="rId4">
            <a:alphaModFix/>
          </a:blip>
          <a:srcRect l="135" r="1496" b="10109"/>
          <a:stretch/>
        </p:blipFill>
        <p:spPr>
          <a:xfrm>
            <a:off x="576185" y="4086277"/>
            <a:ext cx="2263649" cy="323249"/>
          </a:xfrm>
          <a:prstGeom prst="rect">
            <a:avLst/>
          </a:prstGeom>
          <a:noFill/>
          <a:ln>
            <a:noFill/>
          </a:ln>
          <a:effectLst>
            <a:outerShdw blurRad="1905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3" name="Shape 16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000945" y="3420183"/>
            <a:ext cx="1726545" cy="1133075"/>
          </a:xfrm>
          <a:prstGeom prst="rect">
            <a:avLst/>
          </a:prstGeom>
          <a:noFill/>
          <a:ln>
            <a:noFill/>
          </a:ln>
          <a:effectLst>
            <a:outerShdw blurRad="1905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4" name="Shape 16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814889" y="2734170"/>
            <a:ext cx="1766117" cy="550032"/>
          </a:xfrm>
          <a:prstGeom prst="rect">
            <a:avLst/>
          </a:prstGeom>
          <a:noFill/>
          <a:ln>
            <a:noFill/>
          </a:ln>
          <a:effectLst>
            <a:outerShdw blurRad="1905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5" name="Shape 16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770845" y="4529413"/>
            <a:ext cx="2044996" cy="1020829"/>
          </a:xfrm>
          <a:prstGeom prst="rect">
            <a:avLst/>
          </a:prstGeom>
          <a:noFill/>
          <a:ln>
            <a:noFill/>
          </a:ln>
          <a:effectLst>
            <a:outerShdw blurRad="1905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66" name="Shape 16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229846" y="4714075"/>
            <a:ext cx="1750881" cy="506383"/>
          </a:xfrm>
          <a:prstGeom prst="rect">
            <a:avLst/>
          </a:prstGeom>
          <a:noFill/>
          <a:ln>
            <a:noFill/>
          </a:ln>
          <a:effectLst>
            <a:outerShdw blurRad="190500" algn="tl" rotWithShape="0">
              <a:srgbClr val="000000">
                <a:alpha val="40000"/>
              </a:srgbClr>
            </a:outerShdw>
          </a:effectLst>
        </p:spPr>
      </p:pic>
      <p:sp>
        <p:nvSpPr>
          <p:cNvPr id="167" name="Shape 167"/>
          <p:cNvSpPr/>
          <p:nvPr/>
        </p:nvSpPr>
        <p:spPr>
          <a:xfrm>
            <a:off x="470877" y="945928"/>
            <a:ext cx="5006112" cy="1630831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-95250" algn="l" rtl="0">
              <a:lnSpc>
                <a:spcPts val="1820"/>
              </a:lnSpc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1500"/>
              <a:buFont typeface="Verdana"/>
              <a:buNone/>
            </a:pPr>
            <a:r>
              <a:rPr lang="it-IT" sz="1600" b="1" i="0" u="none" strike="noStrike" cap="none" dirty="0" smtClean="0">
                <a:solidFill>
                  <a:srgbClr val="2E75B5"/>
                </a:solidFill>
                <a:latin typeface="Verdana"/>
                <a:ea typeface="Verdana"/>
                <a:cs typeface="Verdana"/>
                <a:sym typeface="Verdana"/>
              </a:rPr>
              <a:t>ALPI com’era</a:t>
            </a:r>
            <a:endParaRPr lang="it-IT" sz="1600" b="1" i="0" u="none" strike="noStrike" cap="none" dirty="0">
              <a:solidFill>
                <a:srgbClr val="2E75B5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-76200" algn="l" rtl="0">
              <a:lnSpc>
                <a:spcPts val="1820"/>
              </a:lnSpc>
              <a:spcBef>
                <a:spcPts val="600"/>
              </a:spcBef>
              <a:spcAft>
                <a:spcPts val="0"/>
              </a:spcAft>
              <a:buClr>
                <a:srgbClr val="002E5D"/>
              </a:buClr>
              <a:buSzPts val="1200"/>
              <a:buFont typeface="Verdana"/>
              <a:buNone/>
            </a:pPr>
            <a:r>
              <a:rPr lang="it-IT" sz="1200" b="0" i="0" u="none" strike="noStrike" cap="none" dirty="0" smtClean="0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rPr>
              <a:t>Il servizio utilizzato da </a:t>
            </a:r>
            <a:r>
              <a:rPr lang="it-IT" sz="1200" b="0" i="0" u="none" strike="noStrike" cap="none" dirty="0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rPr>
              <a:t>consulenti </a:t>
            </a:r>
            <a:r>
              <a:rPr lang="it-IT" sz="1200" b="0" i="0" u="none" strike="noStrike" cap="none" dirty="0" smtClean="0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rPr>
              <a:t>e datori di lavoro per il processo di autoliquidazione, negli </a:t>
            </a:r>
            <a:r>
              <a:rPr lang="it-IT" sz="1200" b="0" i="0" u="none" strike="noStrike" cap="none" dirty="0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rPr>
              <a:t>ultimi 2 anni è </a:t>
            </a:r>
            <a:r>
              <a:rPr lang="it-IT" sz="1200" b="0" i="0" u="none" strike="noStrike" cap="none" dirty="0" smtClean="0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rPr>
              <a:t>stato </a:t>
            </a:r>
            <a:r>
              <a:rPr lang="it-IT" sz="1200" b="0" i="0" u="none" strike="noStrike" cap="none" dirty="0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rPr>
              <a:t>oggetto di un approfondito studio che ha portato alla sua completa </a:t>
            </a:r>
            <a:r>
              <a:rPr lang="it-IT" sz="1200" b="0" i="0" u="none" strike="noStrike" cap="none" dirty="0" smtClean="0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rPr>
              <a:t>riprogettazione, attraverso l’utilizzo della metodologia User </a:t>
            </a:r>
            <a:r>
              <a:rPr lang="it-IT" sz="1200" b="0" i="0" u="none" strike="noStrike" cap="none" dirty="0" err="1" smtClean="0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rPr>
              <a:t>Centred</a:t>
            </a:r>
            <a:r>
              <a:rPr lang="it-IT" sz="1200" b="0" i="0" u="none" strike="noStrike" cap="none" dirty="0" smtClean="0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rPr>
              <a:t> Design.</a:t>
            </a:r>
            <a:endParaRPr lang="it-IT" sz="1200" b="0" i="0" u="none" strike="noStrike" cap="none" dirty="0">
              <a:solidFill>
                <a:srgbClr val="002E5D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1" indent="-82550" algn="l" rtl="0">
              <a:lnSpc>
                <a:spcPts val="1820"/>
              </a:lnSpc>
              <a:spcBef>
                <a:spcPts val="600"/>
              </a:spcBef>
              <a:spcAft>
                <a:spcPts val="0"/>
              </a:spcAft>
              <a:buClr>
                <a:srgbClr val="002E5D"/>
              </a:buClr>
              <a:buSzPts val="1300"/>
              <a:buFont typeface="Verdana"/>
              <a:buNone/>
            </a:pPr>
            <a:r>
              <a:rPr lang="it-IT" sz="1300" b="0" i="0" u="none" strike="noStrike" cap="none" dirty="0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rPr>
              <a:t> </a:t>
            </a:r>
          </a:p>
        </p:txBody>
      </p:sp>
      <p:sp>
        <p:nvSpPr>
          <p:cNvPr id="168" name="Shape 168"/>
          <p:cNvSpPr txBox="1">
            <a:spLocks noGrp="1"/>
          </p:cNvSpPr>
          <p:nvPr>
            <p:ph type="dt" idx="10"/>
          </p:nvPr>
        </p:nvSpPr>
        <p:spPr>
          <a:xfrm>
            <a:off x="8639502" y="6474031"/>
            <a:ext cx="1442871" cy="16807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indent="-15875" algn="r">
              <a:buSzPts val="250"/>
            </a:pPr>
            <a:r>
              <a:rPr lang="it-IT" sz="1000" dirty="0"/>
              <a:t>Dicembre 2017</a:t>
            </a:r>
          </a:p>
          <a:p>
            <a:pPr marL="0" marR="0" lvl="0" indent="-1587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"/>
              <a:buFont typeface="Verdana"/>
              <a:buNone/>
            </a:pPr>
            <a:endParaRPr lang="it-IT" sz="1000" b="0" i="0" u="none" strike="noStrike" cap="none" dirty="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69" name="Shape 169"/>
          <p:cNvSpPr txBox="1"/>
          <p:nvPr/>
        </p:nvSpPr>
        <p:spPr>
          <a:xfrm>
            <a:off x="405102" y="251513"/>
            <a:ext cx="5071887" cy="694416"/>
          </a:xfrm>
          <a:prstGeom prst="rect">
            <a:avLst/>
          </a:prstGeom>
          <a:noFill/>
          <a:ln>
            <a:noFill/>
          </a:ln>
        </p:spPr>
        <p:txBody>
          <a:bodyPr wrap="square" lIns="144000" tIns="91425" rIns="91425" bIns="91425" anchor="t" anchorCtr="0">
            <a:noAutofit/>
          </a:bodyPr>
          <a:lstStyle/>
          <a:p>
            <a:pPr marL="0" marR="0" lvl="0" indent="-1270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E5D"/>
              </a:buClr>
              <a:buSzPts val="2000"/>
              <a:buFont typeface="Verdana"/>
              <a:buNone/>
            </a:pPr>
            <a:r>
              <a:rPr lang="it-IT" sz="2000" b="1" i="0" u="none" strike="noStrike" cap="none" dirty="0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rPr>
              <a:t>Evoluzione del servizio online</a:t>
            </a:r>
          </a:p>
        </p:txBody>
      </p:sp>
      <p:pic>
        <p:nvPicPr>
          <p:cNvPr id="170" name="Shape 170"/>
          <p:cNvPicPr preferRelativeResize="0"/>
          <p:nvPr/>
        </p:nvPicPr>
        <p:blipFill rotWithShape="1">
          <a:blip r:embed="rId9">
            <a:alphaModFix/>
          </a:blip>
          <a:srcRect t="30739" b="1747"/>
          <a:stretch/>
        </p:blipFill>
        <p:spPr>
          <a:xfrm>
            <a:off x="6084833" y="-3119"/>
            <a:ext cx="6120000" cy="62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Shape 171"/>
          <p:cNvSpPr/>
          <p:nvPr/>
        </p:nvSpPr>
        <p:spPr>
          <a:xfrm>
            <a:off x="5098159" y="2083075"/>
            <a:ext cx="1942111" cy="2053537"/>
          </a:xfrm>
          <a:prstGeom prst="rightArrow">
            <a:avLst>
              <a:gd name="adj1" fmla="val 51646"/>
              <a:gd name="adj2" fmla="val 50000"/>
            </a:avLst>
          </a:prstGeom>
          <a:solidFill>
            <a:schemeClr val="lt1"/>
          </a:solidFill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-88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2" name="Shape 172"/>
          <p:cNvPicPr preferRelativeResize="0"/>
          <p:nvPr/>
        </p:nvPicPr>
        <p:blipFill rotWithShape="1">
          <a:blip r:embed="rId10">
            <a:alphaModFix/>
          </a:blip>
          <a:srcRect b="54206"/>
          <a:stretch/>
        </p:blipFill>
        <p:spPr>
          <a:xfrm>
            <a:off x="3095315" y="3818535"/>
            <a:ext cx="1504286" cy="419218"/>
          </a:xfrm>
          <a:prstGeom prst="rect">
            <a:avLst/>
          </a:prstGeom>
          <a:noFill/>
          <a:ln>
            <a:noFill/>
          </a:ln>
          <a:effectLst>
            <a:outerShdw blurRad="1905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73" name="Shape 173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3057481" y="3036146"/>
            <a:ext cx="2262737" cy="499516"/>
          </a:xfrm>
          <a:prstGeom prst="rect">
            <a:avLst/>
          </a:prstGeom>
          <a:noFill/>
          <a:ln>
            <a:noFill/>
          </a:ln>
          <a:effectLst>
            <a:outerShdw blurRad="1905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74" name="Shape 174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5985815" y="2784723"/>
            <a:ext cx="650240" cy="6502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/>
          <p:nvPr/>
        </p:nvSpPr>
        <p:spPr>
          <a:xfrm>
            <a:off x="4087906" y="743"/>
            <a:ext cx="8100000" cy="6228000"/>
          </a:xfrm>
          <a:prstGeom prst="rect">
            <a:avLst/>
          </a:prstGeom>
          <a:solidFill>
            <a:srgbClr val="D5DBE5">
              <a:alpha val="60000"/>
            </a:srgbClr>
          </a:solidFill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-88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Shape 180"/>
          <p:cNvSpPr txBox="1">
            <a:spLocks noGrp="1"/>
          </p:cNvSpPr>
          <p:nvPr>
            <p:ph type="sldNum" idx="12"/>
          </p:nvPr>
        </p:nvSpPr>
        <p:spPr>
          <a:xfrm>
            <a:off x="10266503" y="6474030"/>
            <a:ext cx="1453054" cy="365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marR="0" lvl="0" indent="-1587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250"/>
              <a:buFont typeface="Verdana"/>
              <a:buNone/>
            </a:pPr>
            <a:fld id="{00000000-1234-1234-1234-123412341234}" type="slidenum">
              <a:rPr lang="it-IT" sz="1000" b="0" i="0" u="none" strike="noStrike" cap="none">
                <a:solidFill>
                  <a:srgbClr val="F2F2F2"/>
                </a:solidFill>
                <a:latin typeface="Verdana"/>
                <a:ea typeface="Verdana"/>
                <a:cs typeface="Verdana"/>
                <a:sym typeface="Verdana"/>
              </a:rPr>
              <a:t>6</a:t>
            </a:fld>
            <a:endParaRPr lang="it-IT" sz="1000" b="0" i="0" u="none" strike="noStrike" cap="none">
              <a:solidFill>
                <a:srgbClr val="F2F2F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81" name="Shape 181"/>
          <p:cNvPicPr preferRelativeResize="0"/>
          <p:nvPr/>
        </p:nvPicPr>
        <p:blipFill rotWithShape="1">
          <a:blip r:embed="rId3">
            <a:alphaModFix/>
          </a:blip>
          <a:srcRect b="4084"/>
          <a:stretch/>
        </p:blipFill>
        <p:spPr>
          <a:xfrm>
            <a:off x="5363326" y="1050122"/>
            <a:ext cx="2952000" cy="4570382"/>
          </a:xfrm>
          <a:prstGeom prst="rect">
            <a:avLst/>
          </a:prstGeom>
          <a:noFill/>
          <a:ln>
            <a:noFill/>
          </a:ln>
          <a:effectLst>
            <a:outerShdw blurRad="127000" dist="139700" dir="3120000" algn="tl" rotWithShape="0">
              <a:srgbClr val="333333">
                <a:alpha val="20000"/>
              </a:srgbClr>
            </a:outerShdw>
          </a:effectLst>
        </p:spPr>
      </p:pic>
      <p:sp>
        <p:nvSpPr>
          <p:cNvPr id="182" name="Shape 182"/>
          <p:cNvSpPr txBox="1"/>
          <p:nvPr/>
        </p:nvSpPr>
        <p:spPr>
          <a:xfrm>
            <a:off x="5360612" y="5735411"/>
            <a:ext cx="1567062" cy="276999"/>
          </a:xfrm>
          <a:prstGeom prst="rect">
            <a:avLst/>
          </a:prstGeom>
          <a:noFill/>
          <a:ln>
            <a:noFill/>
          </a:ln>
        </p:spPr>
        <p:txBody>
          <a:bodyPr wrap="square" lIns="0" tIns="45700" rIns="91425" bIns="45700" anchor="t" anchorCtr="0">
            <a:noAutofit/>
          </a:bodyPr>
          <a:lstStyle/>
          <a:p>
            <a:pPr marL="0" marR="0" lvl="0" indent="-76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E5D"/>
              </a:buClr>
              <a:buSzPts val="1200"/>
              <a:buFont typeface="Verdana"/>
              <a:buNone/>
            </a:pPr>
            <a:r>
              <a:rPr lang="it-IT" sz="1100" b="1" i="0" u="none" strike="noStrike" cap="none" dirty="0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rPr>
              <a:t>Dati retributivi</a:t>
            </a:r>
          </a:p>
        </p:txBody>
      </p:sp>
      <p:sp>
        <p:nvSpPr>
          <p:cNvPr id="183" name="Shape 183"/>
          <p:cNvSpPr txBox="1"/>
          <p:nvPr/>
        </p:nvSpPr>
        <p:spPr>
          <a:xfrm>
            <a:off x="8735960" y="5735411"/>
            <a:ext cx="2693068" cy="276999"/>
          </a:xfrm>
          <a:prstGeom prst="rect">
            <a:avLst/>
          </a:prstGeom>
          <a:noFill/>
          <a:ln>
            <a:noFill/>
          </a:ln>
        </p:spPr>
        <p:txBody>
          <a:bodyPr wrap="square" lIns="0" tIns="45700" rIns="91425" bIns="45700" anchor="t" anchorCtr="0">
            <a:noAutofit/>
          </a:bodyPr>
          <a:lstStyle/>
          <a:p>
            <a:pPr marL="0" marR="0" lvl="0" indent="-76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E5D"/>
              </a:buClr>
              <a:buSzPts val="1200"/>
              <a:buFont typeface="Verdana"/>
              <a:buNone/>
            </a:pPr>
            <a:r>
              <a:rPr lang="it-IT" sz="1100" b="1" i="0" u="none" strike="noStrike" cap="none" dirty="0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rPr>
              <a:t>Rateazione/Autocertificazioni</a:t>
            </a:r>
          </a:p>
        </p:txBody>
      </p:sp>
      <p:sp>
        <p:nvSpPr>
          <p:cNvPr id="184" name="Shape 184"/>
          <p:cNvSpPr txBox="1">
            <a:spLocks noGrp="1"/>
          </p:cNvSpPr>
          <p:nvPr>
            <p:ph type="dt" idx="10"/>
          </p:nvPr>
        </p:nvSpPr>
        <p:spPr>
          <a:xfrm>
            <a:off x="8639502" y="6474031"/>
            <a:ext cx="1442871" cy="16807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indent="-15875" algn="r">
              <a:buSzPts val="250"/>
            </a:pPr>
            <a:r>
              <a:rPr lang="it-IT" sz="1000" dirty="0"/>
              <a:t>Dicembre 2017</a:t>
            </a:r>
          </a:p>
          <a:p>
            <a:pPr marL="0" marR="0" lvl="0" indent="-1587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"/>
              <a:buFont typeface="Verdana"/>
              <a:buNone/>
            </a:pPr>
            <a:endParaRPr lang="it-IT" sz="1000" b="0" i="0" u="none" strike="noStrike" cap="none" dirty="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85" name="Shape 185"/>
          <p:cNvSpPr/>
          <p:nvPr/>
        </p:nvSpPr>
        <p:spPr>
          <a:xfrm>
            <a:off x="3662002" y="2183589"/>
            <a:ext cx="1430741" cy="1864059"/>
          </a:xfrm>
          <a:prstGeom prst="rightArrow">
            <a:avLst>
              <a:gd name="adj1" fmla="val 51646"/>
              <a:gd name="adj2" fmla="val 50000"/>
            </a:avLst>
          </a:prstGeom>
          <a:solidFill>
            <a:srgbClr val="93BFCC"/>
          </a:solidFill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-88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6" name="Shape 186"/>
          <p:cNvPicPr preferRelativeResize="0"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66"/>
          <a:stretch/>
        </p:blipFill>
        <p:spPr>
          <a:xfrm>
            <a:off x="-1" y="743"/>
            <a:ext cx="4533965" cy="6229750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Shape 187"/>
          <p:cNvSpPr/>
          <p:nvPr/>
        </p:nvSpPr>
        <p:spPr>
          <a:xfrm>
            <a:off x="466352" y="5793901"/>
            <a:ext cx="401196" cy="855887"/>
          </a:xfrm>
          <a:prstGeom prst="rect">
            <a:avLst/>
          </a:prstGeom>
          <a:solidFill>
            <a:srgbClr val="002E5D"/>
          </a:solidFill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-1143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8" name="Shape 18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24910" y="5847087"/>
            <a:ext cx="285543" cy="57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Shape 18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288155" y="2820497"/>
            <a:ext cx="590243" cy="5902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Shape 19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735960" y="1050122"/>
            <a:ext cx="2952000" cy="4581095"/>
          </a:xfrm>
          <a:prstGeom prst="rect">
            <a:avLst/>
          </a:prstGeom>
          <a:noFill/>
          <a:ln>
            <a:noFill/>
          </a:ln>
          <a:effectLst>
            <a:outerShdw blurRad="127000" dist="139700" dir="3120000" algn="tl" rotWithShape="0">
              <a:srgbClr val="333333">
                <a:alpha val="20000"/>
              </a:srgbClr>
            </a:outerShdw>
          </a:effectLst>
        </p:spPr>
      </p:pic>
      <p:sp>
        <p:nvSpPr>
          <p:cNvPr id="192" name="Shape 192"/>
          <p:cNvSpPr/>
          <p:nvPr/>
        </p:nvSpPr>
        <p:spPr>
          <a:xfrm>
            <a:off x="524910" y="942327"/>
            <a:ext cx="3763245" cy="1618392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-88900" rtl="0">
              <a:lnSpc>
                <a:spcPts val="1880"/>
              </a:lnSpc>
              <a:spcBef>
                <a:spcPts val="0"/>
              </a:spcBef>
              <a:spcAft>
                <a:spcPts val="600"/>
              </a:spcAft>
              <a:buClr>
                <a:schemeClr val="lt1"/>
              </a:buClr>
              <a:buSzPts val="1400"/>
              <a:buFont typeface="Verdana"/>
              <a:buNone/>
            </a:pPr>
            <a:r>
              <a:rPr lang="it-IT" sz="1600" b="1" dirty="0" smtClean="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ALPI c</a:t>
            </a:r>
            <a:r>
              <a:rPr lang="it-IT" sz="1600" b="1" i="0" u="none" strike="noStrike" cap="none" dirty="0" smtClean="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om’è diventato</a:t>
            </a:r>
            <a:endParaRPr lang="it-IT" sz="1600" b="1" i="0" u="none" strike="noStrike" cap="none" dirty="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76200">
              <a:lnSpc>
                <a:spcPts val="1880"/>
              </a:lnSpc>
              <a:spcAft>
                <a:spcPts val="600"/>
              </a:spcAft>
              <a:buClr>
                <a:schemeClr val="lt1"/>
              </a:buClr>
              <a:buSzPts val="1200"/>
            </a:pPr>
            <a:r>
              <a:rPr lang="it-IT" sz="1200" dirty="0" smtClean="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Analisi, studio, riprogettazione e soprattutto       il </a:t>
            </a:r>
            <a:r>
              <a:rPr lang="it-IT" sz="1200" b="1" dirty="0" smtClean="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continuo confronto </a:t>
            </a:r>
            <a:r>
              <a:rPr lang="it-IT" sz="1200" dirty="0" smtClean="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con chi utilizza il servizio, ha portato alla semplificazione dell’intero processo di compilazione in sole due “pagine”.</a:t>
            </a:r>
          </a:p>
        </p:txBody>
      </p:sp>
      <p:sp>
        <p:nvSpPr>
          <p:cNvPr id="16" name="Shape 279"/>
          <p:cNvSpPr/>
          <p:nvPr/>
        </p:nvSpPr>
        <p:spPr>
          <a:xfrm>
            <a:off x="5277598" y="598721"/>
            <a:ext cx="6441959" cy="307777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-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1400"/>
              <a:buFont typeface="Verdana"/>
              <a:buNone/>
            </a:pPr>
            <a:r>
              <a:rPr lang="it-IT" b="1" u="none" strike="noStrike" cap="none" dirty="0" smtClean="0">
                <a:solidFill>
                  <a:srgbClr val="2E75B5"/>
                </a:solidFill>
                <a:latin typeface="Verdana" charset="0"/>
                <a:ea typeface="Verdana" charset="0"/>
                <a:cs typeface="Verdana" charset="0"/>
                <a:sym typeface="Verdana"/>
              </a:rPr>
              <a:t>L’intero processo semplificato in 2 pagine</a:t>
            </a:r>
            <a:endParaRPr lang="it-IT" b="1" u="none" strike="noStrike" cap="none" dirty="0">
              <a:solidFill>
                <a:srgbClr val="2E75B5"/>
              </a:solidFill>
              <a:latin typeface="Verdana" charset="0"/>
              <a:ea typeface="Verdana" charset="0"/>
              <a:cs typeface="Verdana" charset="0"/>
              <a:sym typeface="Verdana"/>
            </a:endParaRPr>
          </a:p>
        </p:txBody>
      </p:sp>
      <p:sp>
        <p:nvSpPr>
          <p:cNvPr id="17" name="Shape 169"/>
          <p:cNvSpPr txBox="1"/>
          <p:nvPr/>
        </p:nvSpPr>
        <p:spPr>
          <a:xfrm>
            <a:off x="405102" y="251513"/>
            <a:ext cx="5071887" cy="694416"/>
          </a:xfrm>
          <a:prstGeom prst="rect">
            <a:avLst/>
          </a:prstGeom>
          <a:noFill/>
          <a:ln>
            <a:noFill/>
          </a:ln>
        </p:spPr>
        <p:txBody>
          <a:bodyPr wrap="square" lIns="144000" tIns="91425" rIns="91425" bIns="91425" anchor="t" anchorCtr="0">
            <a:noAutofit/>
          </a:bodyPr>
          <a:lstStyle/>
          <a:p>
            <a:pPr marL="0" marR="0" lvl="0" indent="-1270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E5D"/>
              </a:buClr>
              <a:buSzPts val="2000"/>
              <a:buFont typeface="Verdana"/>
              <a:buNone/>
            </a:pPr>
            <a:r>
              <a:rPr lang="it-IT" sz="2000" b="1" i="0" u="none" strike="noStrike" cap="none" dirty="0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rPr>
              <a:t>Evoluzione del servizio online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Shape 272"/>
          <p:cNvSpPr/>
          <p:nvPr/>
        </p:nvSpPr>
        <p:spPr>
          <a:xfrm>
            <a:off x="4087906" y="-10759"/>
            <a:ext cx="8104094" cy="6228000"/>
          </a:xfrm>
          <a:prstGeom prst="rect">
            <a:avLst/>
          </a:prstGeom>
          <a:solidFill>
            <a:srgbClr val="D5DBE5">
              <a:alpha val="60000"/>
            </a:srgbClr>
          </a:solidFill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-88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Shape 273"/>
          <p:cNvSpPr txBox="1">
            <a:spLocks noGrp="1"/>
          </p:cNvSpPr>
          <p:nvPr>
            <p:ph type="sldNum" idx="12"/>
          </p:nvPr>
        </p:nvSpPr>
        <p:spPr>
          <a:xfrm>
            <a:off x="10266503" y="6474030"/>
            <a:ext cx="1453054" cy="365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marR="0" lvl="0" indent="-1587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250"/>
              <a:buFont typeface="Verdana"/>
              <a:buNone/>
            </a:pPr>
            <a:fld id="{00000000-1234-1234-1234-123412341234}" type="slidenum">
              <a:rPr lang="it-IT" sz="1000" b="0" i="0" u="none" strike="noStrike" cap="none">
                <a:solidFill>
                  <a:srgbClr val="F2F2F2"/>
                </a:solidFill>
                <a:latin typeface="Verdana"/>
                <a:ea typeface="Verdana"/>
                <a:cs typeface="Verdana"/>
                <a:sym typeface="Verdana"/>
              </a:rPr>
              <a:t>7</a:t>
            </a:fld>
            <a:endParaRPr lang="it-IT" sz="1000" b="0" i="0" u="none" strike="noStrike" cap="none">
              <a:solidFill>
                <a:srgbClr val="F2F2F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74" name="Shape 274"/>
          <p:cNvSpPr txBox="1"/>
          <p:nvPr/>
        </p:nvSpPr>
        <p:spPr>
          <a:xfrm>
            <a:off x="4357829" y="1461214"/>
            <a:ext cx="1567062" cy="276999"/>
          </a:xfrm>
          <a:prstGeom prst="rect">
            <a:avLst/>
          </a:prstGeom>
          <a:noFill/>
          <a:ln>
            <a:noFill/>
          </a:ln>
        </p:spPr>
        <p:txBody>
          <a:bodyPr wrap="square" lIns="0" tIns="45700" rIns="91425" bIns="45700" anchor="t" anchorCtr="0">
            <a:noAutofit/>
          </a:bodyPr>
          <a:lstStyle/>
          <a:p>
            <a:pPr marL="0" marR="0" lvl="0" indent="-76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E5D"/>
              </a:buClr>
              <a:buSzPts val="1200"/>
              <a:buFont typeface="Verdana"/>
              <a:buNone/>
            </a:pPr>
            <a:r>
              <a:rPr lang="it-IT" sz="1200" b="1" i="0" u="none" strike="noStrike" cap="none" dirty="0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rPr>
              <a:t>Gennaio </a:t>
            </a:r>
            <a:r>
              <a:rPr lang="it-IT" sz="1200" b="1" i="0" u="none" strike="noStrike" cap="none" dirty="0" smtClean="0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rPr>
              <a:t>2017</a:t>
            </a:r>
            <a:endParaRPr lang="it-IT" sz="1200" b="1" i="0" u="none" strike="noStrike" cap="none" dirty="0">
              <a:solidFill>
                <a:srgbClr val="002E5D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75" name="Shape 275"/>
          <p:cNvSpPr txBox="1"/>
          <p:nvPr/>
        </p:nvSpPr>
        <p:spPr>
          <a:xfrm>
            <a:off x="10456985" y="1949281"/>
            <a:ext cx="1381270" cy="276999"/>
          </a:xfrm>
          <a:prstGeom prst="rect">
            <a:avLst/>
          </a:prstGeom>
          <a:noFill/>
          <a:ln>
            <a:noFill/>
          </a:ln>
        </p:spPr>
        <p:txBody>
          <a:bodyPr wrap="square" lIns="0" tIns="45700" rIns="91425" bIns="45700" anchor="t" anchorCtr="0">
            <a:noAutofit/>
          </a:bodyPr>
          <a:lstStyle/>
          <a:p>
            <a:pPr marL="0" marR="0" lvl="0" indent="-762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E5D"/>
              </a:buClr>
              <a:buSzPts val="1200"/>
              <a:buFont typeface="Verdana"/>
              <a:buNone/>
            </a:pPr>
            <a:r>
              <a:rPr lang="it-IT" sz="1200" b="1" i="0" u="none" strike="noStrike" cap="none" dirty="0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rPr>
              <a:t>Giugno </a:t>
            </a:r>
            <a:r>
              <a:rPr lang="it-IT" sz="1200" b="1" i="0" u="none" strike="noStrike" cap="none" dirty="0" smtClean="0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rPr>
              <a:t>2017</a:t>
            </a:r>
            <a:endParaRPr lang="it-IT" sz="1200" b="1" i="0" u="none" strike="noStrike" cap="none" dirty="0">
              <a:solidFill>
                <a:srgbClr val="002E5D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76" name="Shape 276"/>
          <p:cNvSpPr txBox="1">
            <a:spLocks noGrp="1"/>
          </p:cNvSpPr>
          <p:nvPr>
            <p:ph type="dt" idx="10"/>
          </p:nvPr>
        </p:nvSpPr>
        <p:spPr>
          <a:xfrm>
            <a:off x="8639502" y="6474031"/>
            <a:ext cx="1442871" cy="16807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indent="-15875" algn="r">
              <a:buSzPts val="250"/>
            </a:pPr>
            <a:r>
              <a:rPr lang="it-IT" sz="1000" dirty="0"/>
              <a:t>Dicembre 2017</a:t>
            </a:r>
          </a:p>
          <a:p>
            <a:pPr marL="0" marR="0" lvl="0" indent="-1587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"/>
              <a:buFont typeface="Verdana"/>
              <a:buNone/>
            </a:pPr>
            <a:endParaRPr lang="it-IT" sz="1000" b="0" i="0" u="none" strike="noStrike" cap="none" dirty="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77" name="Shape 277"/>
          <p:cNvSpPr txBox="1"/>
          <p:nvPr/>
        </p:nvSpPr>
        <p:spPr>
          <a:xfrm>
            <a:off x="424578" y="251513"/>
            <a:ext cx="4848880" cy="450685"/>
          </a:xfrm>
          <a:prstGeom prst="rect">
            <a:avLst/>
          </a:prstGeom>
          <a:noFill/>
          <a:ln>
            <a:noFill/>
          </a:ln>
        </p:spPr>
        <p:txBody>
          <a:bodyPr wrap="square" lIns="144000" tIns="91425" rIns="91425" bIns="91425" anchor="t" anchorCtr="0">
            <a:noAutofit/>
          </a:bodyPr>
          <a:lstStyle/>
          <a:p>
            <a:pPr marL="0" marR="0" lvl="0" indent="-1270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E5D"/>
              </a:buClr>
              <a:buSzPts val="2000"/>
              <a:buFont typeface="Verdana"/>
              <a:buNone/>
            </a:pPr>
            <a:r>
              <a:rPr lang="it-IT" sz="2000" b="1" i="0" u="none" strike="noStrike" cap="none" dirty="0" smtClean="0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rPr>
              <a:t>Sviluppi Funzionali</a:t>
            </a:r>
            <a:endParaRPr lang="it-IT" sz="2000" b="1" i="0" u="none" strike="noStrike" cap="none" dirty="0">
              <a:solidFill>
                <a:srgbClr val="002E5D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78" name="Shape 278"/>
          <p:cNvSpPr/>
          <p:nvPr/>
        </p:nvSpPr>
        <p:spPr>
          <a:xfrm>
            <a:off x="480541" y="958988"/>
            <a:ext cx="3340038" cy="4298812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indent="-95250">
              <a:lnSpc>
                <a:spcPts val="1800"/>
              </a:lnSpc>
              <a:buClr>
                <a:srgbClr val="2E75B5"/>
              </a:buClr>
              <a:buSzPts val="1500"/>
            </a:pPr>
            <a:r>
              <a:rPr lang="it-IT" sz="1200" dirty="0" smtClean="0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rPr>
              <a:t>INAIL recepisce e implementa continuamente le esigenze di miglioramenti funzionali.</a:t>
            </a:r>
          </a:p>
          <a:p>
            <a:pPr indent="-95250">
              <a:lnSpc>
                <a:spcPts val="1800"/>
              </a:lnSpc>
              <a:buClr>
                <a:srgbClr val="2E75B5"/>
              </a:buClr>
              <a:buSzPts val="1500"/>
            </a:pPr>
            <a:r>
              <a:rPr lang="it-IT" sz="1200" dirty="0" smtClean="0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rPr>
              <a:t>In particolare su ALPI nell’ultimo anno ne sono stati apportati diversi, sia in termini di utilizzo del servizio che di fruizione di dati e/o documenti.</a:t>
            </a:r>
            <a:endParaRPr lang="it-IT" sz="1500" b="1" i="0" u="none" strike="noStrike" cap="none" dirty="0" smtClean="0">
              <a:solidFill>
                <a:srgbClr val="2E75B5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-95250" algn="l" rtl="0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1500"/>
              <a:buFont typeface="Verdana"/>
              <a:buNone/>
            </a:pPr>
            <a:endParaRPr lang="it-IT" sz="1500" b="1" i="0" u="none" strike="noStrike" cap="none" dirty="0" smtClean="0">
              <a:solidFill>
                <a:srgbClr val="2E75B5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-95250" algn="l" rtl="0">
              <a:lnSpc>
                <a:spcPts val="2100"/>
              </a:lnSpc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1500"/>
              <a:buFont typeface="Verdana"/>
              <a:buNone/>
            </a:pPr>
            <a:endParaRPr lang="it-IT" sz="1500" b="1" i="0" u="none" strike="noStrike" cap="none" dirty="0" smtClean="0">
              <a:solidFill>
                <a:srgbClr val="2E75B5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-95250" algn="l" rtl="0">
              <a:lnSpc>
                <a:spcPts val="2100"/>
              </a:lnSpc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1500"/>
              <a:buFont typeface="Verdana"/>
              <a:buNone/>
            </a:pPr>
            <a:r>
              <a:rPr lang="it-IT" sz="1500" b="1" i="0" u="none" strike="noStrike" cap="none" dirty="0" smtClean="0">
                <a:solidFill>
                  <a:srgbClr val="2E75B5"/>
                </a:solidFill>
                <a:latin typeface="Verdana"/>
                <a:ea typeface="Verdana"/>
                <a:cs typeface="Verdana"/>
                <a:sym typeface="Verdana"/>
              </a:rPr>
              <a:t>Reportistica </a:t>
            </a:r>
            <a:r>
              <a:rPr lang="it-IT" sz="1500" b="1" i="0" u="none" strike="noStrike" cap="none" dirty="0">
                <a:solidFill>
                  <a:srgbClr val="2E75B5"/>
                </a:solidFill>
                <a:latin typeface="Verdana"/>
                <a:ea typeface="Verdana"/>
                <a:cs typeface="Verdana"/>
                <a:sym typeface="Verdana"/>
              </a:rPr>
              <a:t>a supporto             </a:t>
            </a:r>
            <a:r>
              <a:rPr lang="it-IT" sz="1500" b="1" i="0" u="none" strike="noStrike" cap="none" dirty="0" smtClean="0">
                <a:solidFill>
                  <a:srgbClr val="2E75B5"/>
                </a:solidFill>
                <a:latin typeface="Verdana"/>
                <a:ea typeface="Verdana"/>
                <a:cs typeface="Verdana"/>
                <a:sym typeface="Verdana"/>
              </a:rPr>
              <a:t>della </a:t>
            </a:r>
            <a:r>
              <a:rPr lang="it-IT" sz="1500" b="1" i="0" u="none" strike="noStrike" cap="none" dirty="0">
                <a:solidFill>
                  <a:srgbClr val="2E75B5"/>
                </a:solidFill>
                <a:latin typeface="Verdana"/>
                <a:ea typeface="Verdana"/>
                <a:cs typeface="Verdana"/>
                <a:sym typeface="Verdana"/>
              </a:rPr>
              <a:t>trasmissione</a:t>
            </a:r>
          </a:p>
          <a:p>
            <a:pPr lvl="1" indent="-76200">
              <a:lnSpc>
                <a:spcPts val="1800"/>
              </a:lnSpc>
              <a:spcBef>
                <a:spcPts val="1200"/>
              </a:spcBef>
              <a:buClr>
                <a:srgbClr val="002E5D"/>
              </a:buClr>
              <a:buSzPts val="1200"/>
            </a:pPr>
            <a:r>
              <a:rPr lang="it-IT" sz="1200" b="0" i="0" u="none" strike="noStrike" cap="none" dirty="0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rPr>
              <a:t>A partire </a:t>
            </a:r>
            <a:r>
              <a:rPr lang="it-IT" sz="1200" b="0" i="0" u="none" strike="noStrike" cap="none" dirty="0" smtClean="0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rPr>
              <a:t>da </a:t>
            </a:r>
            <a:r>
              <a:rPr lang="it-IT" sz="1200" dirty="0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rPr>
              <a:t>G</a:t>
            </a:r>
            <a:r>
              <a:rPr lang="it-IT" sz="1200" b="0" i="0" u="none" strike="noStrike" cap="none" dirty="0" smtClean="0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rPr>
              <a:t>iugno 2017 è possibile </a:t>
            </a:r>
            <a:r>
              <a:rPr lang="it-IT" sz="1200" dirty="0" smtClean="0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rPr>
              <a:t>scaricare dalla funzione “Retribuzioni inviate” il </a:t>
            </a:r>
            <a:r>
              <a:rPr lang="it-IT" sz="1200" b="1" dirty="0" smtClean="0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rPr>
              <a:t>riepilogo di rateazione </a:t>
            </a:r>
            <a:r>
              <a:rPr lang="it-IT" sz="1200" dirty="0" smtClean="0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rPr>
              <a:t>e </a:t>
            </a:r>
            <a:r>
              <a:rPr lang="it-IT" sz="1200" dirty="0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rPr>
              <a:t>il </a:t>
            </a:r>
            <a:r>
              <a:rPr lang="it-IT" sz="1200" b="1" dirty="0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rPr>
              <a:t>dettaglio del calcolo di </a:t>
            </a:r>
            <a:r>
              <a:rPr lang="it-IT" sz="1200" b="1" dirty="0" smtClean="0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rPr>
              <a:t>rateazione</a:t>
            </a:r>
            <a:r>
              <a:rPr lang="it-IT" sz="1200" b="0" i="0" u="none" strike="noStrike" cap="none" dirty="0" smtClean="0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rPr>
              <a:t>, oltre al modello </a:t>
            </a:r>
            <a:r>
              <a:rPr lang="it-IT" sz="1200" b="1" i="0" u="none" strike="noStrike" cap="none" dirty="0" smtClean="0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rPr>
              <a:t>F24</a:t>
            </a:r>
            <a:r>
              <a:rPr lang="it-IT" sz="1200" b="0" i="0" u="none" strike="noStrike" cap="none" dirty="0" smtClean="0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rPr>
              <a:t> e </a:t>
            </a:r>
            <a:r>
              <a:rPr lang="it-IT" sz="1200" b="0" i="0" u="none" strike="noStrike" cap="none" dirty="0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rPr>
              <a:t>alla </a:t>
            </a:r>
            <a:r>
              <a:rPr lang="it-IT" sz="1200" b="1" i="0" u="none" strike="noStrike" cap="none" dirty="0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rPr>
              <a:t>ricevuta </a:t>
            </a:r>
            <a:r>
              <a:rPr lang="it-IT" sz="1200" b="1" i="0" u="none" strike="noStrike" cap="none" dirty="0" smtClean="0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rPr>
              <a:t>di invio.</a:t>
            </a:r>
            <a:r>
              <a:rPr lang="it-IT" sz="1200" b="0" i="0" u="none" strike="noStrike" cap="none" dirty="0" smtClean="0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endParaRPr lang="it-IT" sz="1200" b="0" i="0" u="none" strike="noStrike" cap="none" dirty="0">
              <a:solidFill>
                <a:srgbClr val="002E5D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79" name="Shape 279"/>
          <p:cNvSpPr/>
          <p:nvPr/>
        </p:nvSpPr>
        <p:spPr>
          <a:xfrm>
            <a:off x="4269296" y="945700"/>
            <a:ext cx="2983509" cy="307777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-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1400"/>
              <a:buFont typeface="Verdana"/>
              <a:buNone/>
            </a:pPr>
            <a:r>
              <a:rPr lang="it-IT" sz="1400" b="1" i="0" u="none" strike="noStrike" cap="none" dirty="0">
                <a:solidFill>
                  <a:srgbClr val="2E75B5"/>
                </a:solidFill>
                <a:latin typeface="Verdana"/>
                <a:ea typeface="Verdana"/>
                <a:cs typeface="Verdana"/>
                <a:sym typeface="Verdana"/>
              </a:rPr>
              <a:t>Elenco </a:t>
            </a:r>
            <a:r>
              <a:rPr lang="it-IT" b="1" dirty="0">
                <a:solidFill>
                  <a:srgbClr val="2E75B5"/>
                </a:solidFill>
                <a:latin typeface="Verdana"/>
                <a:ea typeface="Verdana"/>
                <a:cs typeface="Verdana"/>
                <a:sym typeface="Verdana"/>
              </a:rPr>
              <a:t>R</a:t>
            </a:r>
            <a:r>
              <a:rPr lang="it-IT" sz="1400" b="1" i="0" u="none" strike="noStrike" cap="none" dirty="0" smtClean="0">
                <a:solidFill>
                  <a:srgbClr val="2E75B5"/>
                </a:solidFill>
                <a:latin typeface="Verdana"/>
                <a:ea typeface="Verdana"/>
                <a:cs typeface="Verdana"/>
                <a:sym typeface="Verdana"/>
              </a:rPr>
              <a:t>etribuzioni </a:t>
            </a:r>
            <a:r>
              <a:rPr lang="it-IT" sz="1400" b="1" i="0" u="none" strike="noStrike" cap="none" dirty="0">
                <a:solidFill>
                  <a:srgbClr val="2E75B5"/>
                </a:solidFill>
                <a:latin typeface="Verdana"/>
                <a:ea typeface="Verdana"/>
                <a:cs typeface="Verdana"/>
                <a:sym typeface="Verdana"/>
              </a:rPr>
              <a:t>Inviate</a:t>
            </a:r>
          </a:p>
        </p:txBody>
      </p:sp>
      <p:pic>
        <p:nvPicPr>
          <p:cNvPr id="280" name="Shape 28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57829" y="1813054"/>
            <a:ext cx="3600000" cy="2268111"/>
          </a:xfrm>
          <a:prstGeom prst="rect">
            <a:avLst/>
          </a:prstGeom>
          <a:noFill/>
          <a:ln>
            <a:noFill/>
          </a:ln>
          <a:effectLst>
            <a:outerShdw blurRad="127000" dist="139700" dir="3120000" algn="tl" rotWithShape="0">
              <a:srgbClr val="333333">
                <a:alpha val="20000"/>
              </a:srgbClr>
            </a:outerShdw>
          </a:effectLst>
        </p:spPr>
      </p:pic>
      <p:pic>
        <p:nvPicPr>
          <p:cNvPr id="281" name="Shape 28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98255" y="2315080"/>
            <a:ext cx="5040000" cy="3175357"/>
          </a:xfrm>
          <a:prstGeom prst="rect">
            <a:avLst/>
          </a:prstGeom>
          <a:noFill/>
          <a:ln>
            <a:noFill/>
          </a:ln>
          <a:effectLst>
            <a:outerShdw blurRad="127000" dist="76200" dir="13500000" algn="br" rotWithShape="0">
              <a:srgbClr val="000000">
                <a:alpha val="20000"/>
              </a:srgbClr>
            </a:outerShdw>
          </a:effectLst>
        </p:spPr>
      </p:pic>
      <p:pic>
        <p:nvPicPr>
          <p:cNvPr id="282" name="Shape 28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2700000">
            <a:off x="8005545" y="1873156"/>
            <a:ext cx="405543" cy="40554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91" name="Shape 291"/>
          <p:cNvGrpSpPr/>
          <p:nvPr/>
        </p:nvGrpSpPr>
        <p:grpSpPr>
          <a:xfrm>
            <a:off x="4357829" y="4257465"/>
            <a:ext cx="1737565" cy="288000"/>
            <a:chOff x="4357829" y="3803254"/>
            <a:chExt cx="1737565" cy="288000"/>
          </a:xfrm>
        </p:grpSpPr>
        <p:pic>
          <p:nvPicPr>
            <p:cNvPr id="292" name="Shape 292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4357829" y="3803254"/>
              <a:ext cx="288000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3" name="Shape 293"/>
            <p:cNvSpPr txBox="1"/>
            <p:nvPr/>
          </p:nvSpPr>
          <p:spPr>
            <a:xfrm>
              <a:off x="4623353" y="3839532"/>
              <a:ext cx="399468" cy="215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25" tIns="45700" rIns="91425" bIns="45700" anchor="t" anchorCtr="0">
              <a:noAutofit/>
            </a:bodyPr>
            <a:lstStyle/>
            <a:p>
              <a:pPr marL="0" marR="0" lvl="0" indent="-508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E75B5"/>
                </a:buClr>
                <a:buSzPts val="800"/>
                <a:buFont typeface="Verdana"/>
                <a:buNone/>
              </a:pPr>
              <a:r>
                <a:rPr lang="it-IT" sz="800" b="1" i="0" u="none" strike="noStrike" cap="none">
                  <a:solidFill>
                    <a:srgbClr val="2E75B5"/>
                  </a:solidFill>
                  <a:latin typeface="Verdana"/>
                  <a:ea typeface="Verdana"/>
                  <a:cs typeface="Verdana"/>
                  <a:sym typeface="Verdana"/>
                </a:rPr>
                <a:t>F24</a:t>
              </a:r>
            </a:p>
          </p:txBody>
        </p:sp>
        <p:sp>
          <p:nvSpPr>
            <p:cNvPr id="294" name="Shape 294"/>
            <p:cNvSpPr txBox="1"/>
            <p:nvPr/>
          </p:nvSpPr>
          <p:spPr>
            <a:xfrm>
              <a:off x="5408988" y="3839532"/>
              <a:ext cx="686406" cy="215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25" tIns="45700" rIns="91425" bIns="45700" anchor="t" anchorCtr="0">
              <a:noAutofit/>
            </a:bodyPr>
            <a:lstStyle/>
            <a:p>
              <a:pPr marL="0" marR="0" lvl="0" indent="-508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E75B5"/>
                </a:buClr>
                <a:buSzPts val="800"/>
                <a:buFont typeface="Verdana"/>
                <a:buNone/>
              </a:pPr>
              <a:r>
                <a:rPr lang="it-IT" sz="800" b="1" i="0" u="none" strike="noStrike" cap="none">
                  <a:solidFill>
                    <a:srgbClr val="2E75B5"/>
                  </a:solidFill>
                  <a:latin typeface="Verdana"/>
                  <a:ea typeface="Verdana"/>
                  <a:cs typeface="Verdana"/>
                  <a:sym typeface="Verdana"/>
                </a:rPr>
                <a:t>Ricevuta</a:t>
              </a:r>
            </a:p>
          </p:txBody>
        </p:sp>
        <p:pic>
          <p:nvPicPr>
            <p:cNvPr id="295" name="Shape 295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5155852" y="3803254"/>
              <a:ext cx="288000" cy="2880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Rettangolo 1"/>
          <p:cNvSpPr/>
          <p:nvPr/>
        </p:nvSpPr>
        <p:spPr>
          <a:xfrm>
            <a:off x="11273677" y="330375"/>
            <a:ext cx="56457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b="1" dirty="0" smtClean="0">
                <a:solidFill>
                  <a:srgbClr val="1E6665"/>
                </a:solidFill>
                <a:latin typeface="Verdana"/>
                <a:ea typeface="Verdana"/>
                <a:cs typeface="Verdana"/>
                <a:sym typeface="Verdana"/>
              </a:rPr>
              <a:t>1/4</a:t>
            </a:r>
            <a:endParaRPr lang="it-IT" b="1" dirty="0">
              <a:solidFill>
                <a:srgbClr val="1E6665"/>
              </a:solidFill>
            </a:endParaRPr>
          </a:p>
        </p:txBody>
      </p:sp>
      <p:grpSp>
        <p:nvGrpSpPr>
          <p:cNvPr id="4" name="Gruppo 3"/>
          <p:cNvGrpSpPr/>
          <p:nvPr/>
        </p:nvGrpSpPr>
        <p:grpSpPr>
          <a:xfrm>
            <a:off x="8431895" y="5623855"/>
            <a:ext cx="3459941" cy="338554"/>
            <a:chOff x="8431895" y="5623855"/>
            <a:chExt cx="3459941" cy="338554"/>
          </a:xfrm>
        </p:grpSpPr>
        <p:grpSp>
          <p:nvGrpSpPr>
            <p:cNvPr id="283" name="Shape 283"/>
            <p:cNvGrpSpPr/>
            <p:nvPr/>
          </p:nvGrpSpPr>
          <p:grpSpPr>
            <a:xfrm>
              <a:off x="8431895" y="5623855"/>
              <a:ext cx="3459941" cy="338554"/>
              <a:chOff x="8233112" y="5475265"/>
              <a:chExt cx="3459941" cy="338554"/>
            </a:xfrm>
          </p:grpSpPr>
          <p:sp>
            <p:nvSpPr>
              <p:cNvPr id="284" name="Shape 284"/>
              <p:cNvSpPr txBox="1"/>
              <p:nvPr/>
            </p:nvSpPr>
            <p:spPr>
              <a:xfrm>
                <a:off x="10317611" y="5475265"/>
                <a:ext cx="1375442" cy="3385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25" tIns="45700" rIns="91425" bIns="45700" anchor="t" anchorCtr="0">
                <a:noAutofit/>
              </a:bodyPr>
              <a:lstStyle/>
              <a:p>
                <a:pPr marL="0" marR="0" lvl="0" indent="-5080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2E75B5"/>
                  </a:buClr>
                  <a:buSzPts val="800"/>
                  <a:buFont typeface="Verdana"/>
                  <a:buNone/>
                </a:pPr>
                <a:r>
                  <a:rPr lang="it-IT" sz="800" b="1" i="0" u="none" strike="noStrike" cap="none">
                    <a:solidFill>
                      <a:srgbClr val="2E75B5"/>
                    </a:solidFill>
                    <a:latin typeface="Verdana"/>
                    <a:ea typeface="Verdana"/>
                    <a:cs typeface="Verdana"/>
                    <a:sym typeface="Verdana"/>
                  </a:rPr>
                  <a:t>Dettaglio del calcolo con rateazione</a:t>
                </a:r>
              </a:p>
            </p:txBody>
          </p:sp>
          <p:grpSp>
            <p:nvGrpSpPr>
              <p:cNvPr id="285" name="Shape 285"/>
              <p:cNvGrpSpPr/>
              <p:nvPr/>
            </p:nvGrpSpPr>
            <p:grpSpPr>
              <a:xfrm>
                <a:off x="8233112" y="5500542"/>
                <a:ext cx="1737565" cy="288000"/>
                <a:chOff x="4357829" y="3803254"/>
                <a:chExt cx="1737565" cy="288000"/>
              </a:xfrm>
            </p:grpSpPr>
            <p:pic>
              <p:nvPicPr>
                <p:cNvPr id="286" name="Shape 286"/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4357829" y="3803254"/>
                  <a:ext cx="288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287" name="Shape 287"/>
                <p:cNvSpPr txBox="1"/>
                <p:nvPr/>
              </p:nvSpPr>
              <p:spPr>
                <a:xfrm>
                  <a:off x="4623353" y="3839532"/>
                  <a:ext cx="399468" cy="21544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91425" tIns="45700" rIns="91425" bIns="45700" anchor="t" anchorCtr="0">
                  <a:noAutofit/>
                </a:bodyPr>
                <a:lstStyle/>
                <a:p>
                  <a:pPr marL="0" marR="0" lvl="0" indent="-5080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2E75B5"/>
                    </a:buClr>
                    <a:buSzPts val="800"/>
                    <a:buFont typeface="Verdana"/>
                    <a:buNone/>
                  </a:pPr>
                  <a:r>
                    <a:rPr lang="it-IT" sz="800" b="1" i="0" u="none" strike="noStrike" cap="none">
                      <a:solidFill>
                        <a:srgbClr val="2E75B5"/>
                      </a:solidFill>
                      <a:latin typeface="Verdana"/>
                      <a:ea typeface="Verdana"/>
                      <a:cs typeface="Verdana"/>
                      <a:sym typeface="Verdana"/>
                    </a:rPr>
                    <a:t>F24</a:t>
                  </a:r>
                </a:p>
              </p:txBody>
            </p:sp>
            <p:sp>
              <p:nvSpPr>
                <p:cNvPr id="288" name="Shape 288"/>
                <p:cNvSpPr txBox="1"/>
                <p:nvPr/>
              </p:nvSpPr>
              <p:spPr>
                <a:xfrm>
                  <a:off x="5408988" y="3839532"/>
                  <a:ext cx="686406" cy="21544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91425" tIns="45700" rIns="91425" bIns="45700" anchor="t" anchorCtr="0">
                  <a:noAutofit/>
                </a:bodyPr>
                <a:lstStyle/>
                <a:p>
                  <a:pPr marL="0" marR="0" lvl="0" indent="-5080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2E75B5"/>
                    </a:buClr>
                    <a:buSzPts val="800"/>
                    <a:buFont typeface="Verdana"/>
                    <a:buNone/>
                  </a:pPr>
                  <a:r>
                    <a:rPr lang="it-IT" sz="800" b="1" i="0" u="none" strike="noStrike" cap="none">
                      <a:solidFill>
                        <a:srgbClr val="2E75B5"/>
                      </a:solidFill>
                      <a:latin typeface="Verdana"/>
                      <a:ea typeface="Verdana"/>
                      <a:cs typeface="Verdana"/>
                      <a:sym typeface="Verdana"/>
                    </a:rPr>
                    <a:t>Ricevuta</a:t>
                  </a:r>
                </a:p>
              </p:txBody>
            </p:sp>
            <p:pic>
              <p:nvPicPr>
                <p:cNvPr id="289" name="Shape 289"/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/>
                <a:stretch/>
              </p:blipFill>
              <p:spPr>
                <a:xfrm>
                  <a:off x="5155852" y="3803254"/>
                  <a:ext cx="288000" cy="2880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  <p:pic>
          <p:nvPicPr>
            <p:cNvPr id="30" name="Shape 289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0253251" y="5643794"/>
              <a:ext cx="288000" cy="2880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Shape 301"/>
          <p:cNvSpPr/>
          <p:nvPr/>
        </p:nvSpPr>
        <p:spPr>
          <a:xfrm>
            <a:off x="4087906" y="2579"/>
            <a:ext cx="8104094" cy="6228000"/>
          </a:xfrm>
          <a:prstGeom prst="rect">
            <a:avLst/>
          </a:prstGeom>
          <a:solidFill>
            <a:srgbClr val="1E6665">
              <a:alpha val="14901"/>
            </a:srgbClr>
          </a:solidFill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-88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2" name="Shape 302"/>
          <p:cNvSpPr txBox="1">
            <a:spLocks noGrp="1"/>
          </p:cNvSpPr>
          <p:nvPr>
            <p:ph type="sldNum" idx="12"/>
          </p:nvPr>
        </p:nvSpPr>
        <p:spPr>
          <a:xfrm>
            <a:off x="10266503" y="6474030"/>
            <a:ext cx="1453054" cy="365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marR="0" lvl="0" indent="-1587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250"/>
              <a:buFont typeface="Verdana"/>
              <a:buNone/>
            </a:pPr>
            <a:fld id="{00000000-1234-1234-1234-123412341234}" type="slidenum">
              <a:rPr lang="it-IT" sz="1000" b="0" i="0" u="none" strike="noStrike" cap="none">
                <a:solidFill>
                  <a:srgbClr val="F2F2F2"/>
                </a:solidFill>
                <a:latin typeface="Verdana"/>
                <a:ea typeface="Verdana"/>
                <a:cs typeface="Verdana"/>
                <a:sym typeface="Verdana"/>
              </a:rPr>
              <a:t>8</a:t>
            </a:fld>
            <a:endParaRPr lang="it-IT" sz="1000" b="0" i="0" u="none" strike="noStrike" cap="none">
              <a:solidFill>
                <a:srgbClr val="F2F2F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303" name="Shape 303"/>
          <p:cNvPicPr preferRelativeResize="0"/>
          <p:nvPr/>
        </p:nvPicPr>
        <p:blipFill rotWithShape="1">
          <a:blip r:embed="rId3">
            <a:alphaModFix/>
          </a:blip>
          <a:srcRect t="28921" b="2893"/>
          <a:stretch/>
        </p:blipFill>
        <p:spPr>
          <a:xfrm>
            <a:off x="4348836" y="1787971"/>
            <a:ext cx="7200000" cy="2037806"/>
          </a:xfrm>
          <a:prstGeom prst="rect">
            <a:avLst/>
          </a:prstGeom>
          <a:noFill/>
          <a:ln>
            <a:noFill/>
          </a:ln>
          <a:effectLst>
            <a:outerShdw blurRad="127000" dist="139700" dir="3120000" algn="tl" rotWithShape="0">
              <a:srgbClr val="333333">
                <a:alpha val="20000"/>
              </a:srgbClr>
            </a:outerShdw>
          </a:effectLst>
        </p:spPr>
      </p:pic>
      <p:pic>
        <p:nvPicPr>
          <p:cNvPr id="304" name="Shape 304"/>
          <p:cNvPicPr preferRelativeResize="0"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8836" y="4290390"/>
            <a:ext cx="7200000" cy="1666400"/>
          </a:xfrm>
          <a:prstGeom prst="rect">
            <a:avLst/>
          </a:prstGeom>
          <a:noFill/>
          <a:ln>
            <a:noFill/>
          </a:ln>
          <a:effectLst>
            <a:outerShdw blurRad="127000" dist="139700" dir="3120000" algn="tl" rotWithShape="0">
              <a:srgbClr val="333333">
                <a:alpha val="20000"/>
              </a:srgbClr>
            </a:outerShdw>
          </a:effectLst>
        </p:spPr>
      </p:pic>
      <p:sp>
        <p:nvSpPr>
          <p:cNvPr id="305" name="Shape 305"/>
          <p:cNvSpPr txBox="1">
            <a:spLocks noGrp="1"/>
          </p:cNvSpPr>
          <p:nvPr>
            <p:ph type="dt" idx="10"/>
          </p:nvPr>
        </p:nvSpPr>
        <p:spPr>
          <a:xfrm>
            <a:off x="8639502" y="6474031"/>
            <a:ext cx="1442871" cy="16807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indent="-15875" algn="r">
              <a:buSzPts val="250"/>
            </a:pPr>
            <a:r>
              <a:rPr lang="it-IT" sz="1000" dirty="0"/>
              <a:t>Dicembre 2017</a:t>
            </a:r>
          </a:p>
          <a:p>
            <a:pPr marL="0" marR="0" lvl="0" indent="-1587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"/>
              <a:buFont typeface="Verdana"/>
              <a:buNone/>
            </a:pPr>
            <a:endParaRPr lang="it-IT" sz="1000" b="0" i="0" u="none" strike="noStrike" cap="none" dirty="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06" name="Shape 306"/>
          <p:cNvSpPr txBox="1"/>
          <p:nvPr/>
        </p:nvSpPr>
        <p:spPr>
          <a:xfrm>
            <a:off x="423963" y="251513"/>
            <a:ext cx="6780401" cy="694416"/>
          </a:xfrm>
          <a:prstGeom prst="rect">
            <a:avLst/>
          </a:prstGeom>
          <a:noFill/>
          <a:ln>
            <a:noFill/>
          </a:ln>
        </p:spPr>
        <p:txBody>
          <a:bodyPr wrap="square" lIns="144000" tIns="91425" rIns="91425" bIns="91425" anchor="t" anchorCtr="0">
            <a:noAutofit/>
          </a:bodyPr>
          <a:lstStyle/>
          <a:p>
            <a:pPr lvl="0" indent="-127000">
              <a:lnSpc>
                <a:spcPct val="90000"/>
              </a:lnSpc>
              <a:buClr>
                <a:srgbClr val="002E5D"/>
              </a:buClr>
              <a:buSzPts val="2000"/>
            </a:pPr>
            <a:r>
              <a:rPr lang="it-IT" sz="2000" b="1" dirty="0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rPr>
              <a:t>Sviluppi </a:t>
            </a:r>
            <a:r>
              <a:rPr lang="it-IT" sz="2000" b="1" dirty="0" smtClean="0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rPr>
              <a:t>Funzionali</a:t>
            </a:r>
            <a:endParaRPr lang="it-IT" sz="2000" b="1" dirty="0">
              <a:solidFill>
                <a:srgbClr val="002E5D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07" name="Shape 307"/>
          <p:cNvSpPr/>
          <p:nvPr/>
        </p:nvSpPr>
        <p:spPr>
          <a:xfrm>
            <a:off x="470878" y="945928"/>
            <a:ext cx="3238888" cy="3930871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-95250" algn="l" rtl="0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1500"/>
              <a:buFont typeface="Verdana"/>
              <a:buNone/>
            </a:pPr>
            <a:r>
              <a:rPr lang="it-IT" sz="1500" b="1" i="0" u="none" strike="noStrike" cap="none" dirty="0">
                <a:solidFill>
                  <a:srgbClr val="2E75B5"/>
                </a:solidFill>
                <a:latin typeface="Verdana"/>
                <a:ea typeface="Verdana"/>
                <a:cs typeface="Verdana"/>
                <a:sym typeface="Verdana"/>
              </a:rPr>
              <a:t>Ricerca della ditta in delega</a:t>
            </a:r>
          </a:p>
          <a:p>
            <a:pPr marL="0" marR="0" lvl="1" indent="-76200" algn="l" rtl="0">
              <a:lnSpc>
                <a:spcPts val="1800"/>
              </a:lnSpc>
              <a:spcBef>
                <a:spcPts val="1200"/>
              </a:spcBef>
              <a:spcAft>
                <a:spcPts val="0"/>
              </a:spcAft>
              <a:buClr>
                <a:srgbClr val="002E5D"/>
              </a:buClr>
              <a:buSzPts val="1200"/>
              <a:buFont typeface="Verdana"/>
              <a:buNone/>
            </a:pPr>
            <a:r>
              <a:rPr lang="it-IT" sz="1200" dirty="0" smtClean="0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rPr>
              <a:t>Da Gennaio 2018 sarà</a:t>
            </a:r>
            <a:r>
              <a:rPr lang="it-IT" sz="1200" dirty="0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it-IT" sz="1200" b="0" i="0" u="none" strike="noStrike" cap="none" dirty="0" smtClean="0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rPr>
              <a:t>implementata una modalità </a:t>
            </a:r>
            <a:r>
              <a:rPr lang="it-IT" sz="1200" b="0" i="0" u="none" strike="noStrike" cap="none" dirty="0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rPr>
              <a:t>di ricerca della </a:t>
            </a:r>
            <a:r>
              <a:rPr lang="it-IT" sz="1200" b="0" i="0" u="none" strike="noStrike" cap="none" dirty="0" smtClean="0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rPr>
              <a:t>ditte </a:t>
            </a:r>
            <a:r>
              <a:rPr lang="it-IT" sz="1200" b="0" i="0" u="none" strike="noStrike" cap="none" dirty="0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rPr>
              <a:t>in </a:t>
            </a:r>
            <a:r>
              <a:rPr lang="it-IT" sz="1200" b="0" i="0" u="none" strike="noStrike" cap="none" dirty="0" smtClean="0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rPr>
              <a:t>delega, più semplice e intuitiva che unisce le opzioni fino ad oggi utilizzate.</a:t>
            </a:r>
          </a:p>
          <a:p>
            <a:pPr marL="0" marR="0" lvl="1" indent="-76200" algn="l" rtl="0">
              <a:lnSpc>
                <a:spcPts val="1800"/>
              </a:lnSpc>
              <a:spcBef>
                <a:spcPts val="600"/>
              </a:spcBef>
              <a:spcAft>
                <a:spcPts val="0"/>
              </a:spcAft>
              <a:buClr>
                <a:srgbClr val="002E5D"/>
              </a:buClr>
              <a:buSzPts val="1200"/>
              <a:buFont typeface="Verdana"/>
              <a:buNone/>
            </a:pPr>
            <a:r>
              <a:rPr lang="it-IT" sz="1200" dirty="0" smtClean="0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rPr>
              <a:t>La ricerca testuale oltre all’utilizzo dell’</a:t>
            </a:r>
            <a:r>
              <a:rPr lang="it-IT" sz="1200" b="1" i="0" u="none" strike="noStrike" cap="none" dirty="0" err="1" smtClean="0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rPr>
              <a:t>autocompletamento</a:t>
            </a:r>
            <a:r>
              <a:rPr lang="it-IT" sz="1200" dirty="0" smtClean="0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rPr>
              <a:t>, permetterà di filtrare una prima porzione di risultati</a:t>
            </a:r>
            <a:r>
              <a:rPr lang="it-IT" sz="1200" b="1" i="0" u="none" strike="noStrike" cap="none" dirty="0" smtClean="0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it-IT" sz="1200" b="0" i="0" u="none" strike="noStrike" cap="none" dirty="0" smtClean="0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rPr>
              <a:t>che aiuterà l’utente nell’individuazione della ditta desiderata. </a:t>
            </a:r>
          </a:p>
          <a:p>
            <a:pPr marL="0" marR="0" lvl="1" indent="-76200" algn="l" rtl="0">
              <a:lnSpc>
                <a:spcPts val="1800"/>
              </a:lnSpc>
              <a:spcBef>
                <a:spcPts val="600"/>
              </a:spcBef>
              <a:spcAft>
                <a:spcPts val="0"/>
              </a:spcAft>
              <a:buClr>
                <a:srgbClr val="002E5D"/>
              </a:buClr>
              <a:buSzPts val="1200"/>
              <a:buFont typeface="Verdana"/>
              <a:buNone/>
            </a:pPr>
            <a:r>
              <a:rPr lang="it-IT" sz="1200" b="0" i="0" u="none" strike="noStrike" cap="none" dirty="0" smtClean="0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rPr>
              <a:t>In alternativa si potranno visualizzare tutte le ditte ordinate per </a:t>
            </a:r>
            <a:r>
              <a:rPr lang="it-IT" sz="1200" b="1" i="0" u="none" strike="noStrike" cap="none" dirty="0" smtClean="0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rPr>
              <a:t>lettera alfabetica</a:t>
            </a:r>
            <a:r>
              <a:rPr lang="it-IT" sz="1200" b="0" i="0" u="none" strike="noStrike" cap="none" dirty="0" smtClean="0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rPr>
              <a:t>.</a:t>
            </a:r>
            <a:endParaRPr lang="it-IT" sz="1200" b="0" i="0" u="none" strike="noStrike" cap="none" dirty="0">
              <a:solidFill>
                <a:srgbClr val="002E5D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08" name="Shape 308"/>
          <p:cNvSpPr txBox="1"/>
          <p:nvPr/>
        </p:nvSpPr>
        <p:spPr>
          <a:xfrm>
            <a:off x="4255870" y="945928"/>
            <a:ext cx="4219425" cy="307777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-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1400"/>
              <a:buFont typeface="Verdana"/>
              <a:buNone/>
            </a:pPr>
            <a:r>
              <a:rPr lang="it-IT" sz="1400" b="1" i="0" u="none" strike="noStrike" cap="none" dirty="0">
                <a:solidFill>
                  <a:srgbClr val="2E75B5"/>
                </a:solidFill>
                <a:latin typeface="Verdana"/>
                <a:ea typeface="Verdana"/>
                <a:cs typeface="Verdana"/>
                <a:sym typeface="Verdana"/>
              </a:rPr>
              <a:t>Ricerca delega con </a:t>
            </a:r>
            <a:r>
              <a:rPr lang="it-IT" sz="1400" b="1" i="0" u="none" strike="noStrike" cap="none" dirty="0" err="1" smtClean="0">
                <a:solidFill>
                  <a:srgbClr val="2E75B5"/>
                </a:solidFill>
                <a:latin typeface="Verdana"/>
                <a:ea typeface="Verdana"/>
                <a:cs typeface="Verdana"/>
                <a:sym typeface="Verdana"/>
              </a:rPr>
              <a:t>autocompletamento</a:t>
            </a:r>
            <a:endParaRPr lang="it-IT" sz="1400" b="1" i="0" u="none" strike="noStrike" cap="none" dirty="0">
              <a:solidFill>
                <a:srgbClr val="2E75B5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10" name="Shape 310"/>
          <p:cNvSpPr txBox="1"/>
          <p:nvPr/>
        </p:nvSpPr>
        <p:spPr>
          <a:xfrm>
            <a:off x="4348836" y="1418936"/>
            <a:ext cx="1567062" cy="276999"/>
          </a:xfrm>
          <a:prstGeom prst="rect">
            <a:avLst/>
          </a:prstGeom>
          <a:noFill/>
          <a:ln>
            <a:noFill/>
          </a:ln>
        </p:spPr>
        <p:txBody>
          <a:bodyPr wrap="square" lIns="0" tIns="45700" rIns="91425" bIns="45700" anchor="t" anchorCtr="0">
            <a:noAutofit/>
          </a:bodyPr>
          <a:lstStyle/>
          <a:p>
            <a:pPr marL="0" marR="0" lvl="0" indent="-76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E5D"/>
              </a:buClr>
              <a:buSzPts val="1200"/>
              <a:buFont typeface="Verdana"/>
              <a:buNone/>
            </a:pPr>
            <a:r>
              <a:rPr lang="it-IT" sz="1200" b="1" i="0" u="none" strike="noStrike" cap="none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rPr>
              <a:t>Giugno 2017</a:t>
            </a:r>
          </a:p>
        </p:txBody>
      </p:sp>
      <p:sp>
        <p:nvSpPr>
          <p:cNvPr id="311" name="Shape 311"/>
          <p:cNvSpPr txBox="1"/>
          <p:nvPr/>
        </p:nvSpPr>
        <p:spPr>
          <a:xfrm>
            <a:off x="4348836" y="3921336"/>
            <a:ext cx="2693068" cy="276999"/>
          </a:xfrm>
          <a:prstGeom prst="rect">
            <a:avLst/>
          </a:prstGeom>
          <a:noFill/>
          <a:ln>
            <a:noFill/>
          </a:ln>
        </p:spPr>
        <p:txBody>
          <a:bodyPr wrap="square" lIns="0" tIns="45700" rIns="91425" bIns="45700" anchor="t" anchorCtr="0">
            <a:noAutofit/>
          </a:bodyPr>
          <a:lstStyle/>
          <a:p>
            <a:pPr marL="0" marR="0" lvl="0" indent="-76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E5D"/>
              </a:buClr>
              <a:buSzPts val="1200"/>
              <a:buFont typeface="Verdana"/>
              <a:buNone/>
            </a:pPr>
            <a:r>
              <a:rPr lang="it-IT" sz="1200" b="1" i="0" u="none" strike="noStrike" cap="none" dirty="0" smtClean="0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rPr>
              <a:t>Gennaio </a:t>
            </a:r>
            <a:r>
              <a:rPr lang="it-IT" sz="1200" b="1" i="0" u="none" strike="noStrike" cap="none" dirty="0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rPr>
              <a:t>2018</a:t>
            </a:r>
          </a:p>
        </p:txBody>
      </p:sp>
      <p:sp>
        <p:nvSpPr>
          <p:cNvPr id="14" name="Rettangolo 13"/>
          <p:cNvSpPr/>
          <p:nvPr/>
        </p:nvSpPr>
        <p:spPr>
          <a:xfrm>
            <a:off x="11273677" y="330375"/>
            <a:ext cx="56457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b="1" dirty="0" smtClean="0">
                <a:solidFill>
                  <a:srgbClr val="1E6665"/>
                </a:solidFill>
                <a:latin typeface="Verdana"/>
                <a:ea typeface="Verdana"/>
                <a:cs typeface="Verdana"/>
                <a:sym typeface="Verdana"/>
              </a:rPr>
              <a:t>2/4</a:t>
            </a:r>
            <a:endParaRPr lang="it-IT" b="1" dirty="0">
              <a:solidFill>
                <a:srgbClr val="1E6665"/>
              </a:solidFill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Shape 316"/>
          <p:cNvSpPr/>
          <p:nvPr/>
        </p:nvSpPr>
        <p:spPr>
          <a:xfrm>
            <a:off x="4098923" y="258"/>
            <a:ext cx="8100000" cy="6228000"/>
          </a:xfrm>
          <a:prstGeom prst="rect">
            <a:avLst/>
          </a:prstGeom>
          <a:solidFill>
            <a:srgbClr val="D5DBE5">
              <a:alpha val="60000"/>
            </a:srgbClr>
          </a:solidFill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-88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7" name="Shape 317"/>
          <p:cNvSpPr txBox="1">
            <a:spLocks noGrp="1"/>
          </p:cNvSpPr>
          <p:nvPr>
            <p:ph type="sldNum" idx="12"/>
          </p:nvPr>
        </p:nvSpPr>
        <p:spPr>
          <a:xfrm>
            <a:off x="10266503" y="6474030"/>
            <a:ext cx="1453054" cy="365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marR="0" lvl="0" indent="-1587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250"/>
              <a:buFont typeface="Verdana"/>
              <a:buNone/>
            </a:pPr>
            <a:fld id="{00000000-1234-1234-1234-123412341234}" type="slidenum">
              <a:rPr lang="it-IT" sz="1000" b="0" i="0" u="none" strike="noStrike" cap="none">
                <a:solidFill>
                  <a:srgbClr val="F2F2F2"/>
                </a:solidFill>
                <a:latin typeface="Verdana"/>
                <a:ea typeface="Verdana"/>
                <a:cs typeface="Verdana"/>
                <a:sym typeface="Verdana"/>
              </a:rPr>
              <a:t>9</a:t>
            </a:fld>
            <a:endParaRPr lang="it-IT" sz="1000" b="0" i="0" u="none" strike="noStrike" cap="none">
              <a:solidFill>
                <a:srgbClr val="F2F2F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18" name="Shape 318"/>
          <p:cNvSpPr txBox="1"/>
          <p:nvPr/>
        </p:nvSpPr>
        <p:spPr>
          <a:xfrm>
            <a:off x="4357829" y="1461214"/>
            <a:ext cx="1567062" cy="276999"/>
          </a:xfrm>
          <a:prstGeom prst="rect">
            <a:avLst/>
          </a:prstGeom>
          <a:noFill/>
          <a:ln>
            <a:noFill/>
          </a:ln>
        </p:spPr>
        <p:txBody>
          <a:bodyPr wrap="square" lIns="0" tIns="45700" rIns="91425" bIns="45700" anchor="t" anchorCtr="0">
            <a:noAutofit/>
          </a:bodyPr>
          <a:lstStyle/>
          <a:p>
            <a:pPr marL="0" marR="0" lvl="0" indent="-76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E5D"/>
              </a:buClr>
              <a:buSzPts val="1200"/>
              <a:buFont typeface="Verdana"/>
              <a:buNone/>
            </a:pPr>
            <a:r>
              <a:rPr lang="it-IT" sz="1200" b="1" i="0" u="none" strike="noStrike" cap="none" dirty="0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rPr>
              <a:t>Giugno </a:t>
            </a:r>
            <a:r>
              <a:rPr lang="it-IT" sz="1200" b="1" i="0" u="none" strike="noStrike" cap="none" dirty="0" smtClean="0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rPr>
              <a:t>2017</a:t>
            </a:r>
            <a:endParaRPr lang="it-IT" sz="1200" b="1" i="0" u="none" strike="noStrike" cap="none" dirty="0">
              <a:solidFill>
                <a:srgbClr val="002E5D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19" name="Shape 319"/>
          <p:cNvSpPr txBox="1"/>
          <p:nvPr/>
        </p:nvSpPr>
        <p:spPr>
          <a:xfrm>
            <a:off x="10442323" y="2480991"/>
            <a:ext cx="1381270" cy="276999"/>
          </a:xfrm>
          <a:prstGeom prst="rect">
            <a:avLst/>
          </a:prstGeom>
          <a:noFill/>
          <a:ln>
            <a:noFill/>
          </a:ln>
        </p:spPr>
        <p:txBody>
          <a:bodyPr wrap="square" lIns="0" tIns="45700" rIns="91425" bIns="45700" anchor="t" anchorCtr="0">
            <a:noAutofit/>
          </a:bodyPr>
          <a:lstStyle/>
          <a:p>
            <a:pPr marL="0" marR="0" lvl="0" indent="-762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E5D"/>
              </a:buClr>
              <a:buSzPts val="1200"/>
              <a:buFont typeface="Verdana"/>
              <a:buNone/>
            </a:pPr>
            <a:r>
              <a:rPr lang="it-IT" sz="1200" b="1" i="0" u="none" strike="noStrike" cap="none" dirty="0" smtClean="0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rPr>
              <a:t>Gennaio 2018</a:t>
            </a:r>
            <a:endParaRPr lang="it-IT" sz="1200" b="1" i="0" u="none" strike="noStrike" cap="none" dirty="0">
              <a:solidFill>
                <a:srgbClr val="002E5D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20" name="Shape 320"/>
          <p:cNvSpPr txBox="1">
            <a:spLocks noGrp="1"/>
          </p:cNvSpPr>
          <p:nvPr>
            <p:ph type="dt" idx="10"/>
          </p:nvPr>
        </p:nvSpPr>
        <p:spPr>
          <a:xfrm>
            <a:off x="8639502" y="6474031"/>
            <a:ext cx="1442871" cy="16807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indent="-15875" algn="r">
              <a:buSzPts val="250"/>
            </a:pPr>
            <a:r>
              <a:rPr lang="it-IT" sz="1000" dirty="0"/>
              <a:t>Dicembre 2017</a:t>
            </a:r>
          </a:p>
          <a:p>
            <a:pPr marL="0" marR="0" lvl="0" indent="-1587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"/>
              <a:buFont typeface="Verdana"/>
              <a:buNone/>
            </a:pPr>
            <a:endParaRPr lang="it-IT" sz="1000" b="0" i="0" u="none" strike="noStrike" cap="none" dirty="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22" name="Shape 322"/>
          <p:cNvSpPr/>
          <p:nvPr/>
        </p:nvSpPr>
        <p:spPr>
          <a:xfrm>
            <a:off x="470877" y="945700"/>
            <a:ext cx="3340038" cy="35501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-95250" algn="l" rtl="0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1500"/>
              <a:buFont typeface="Verdana"/>
              <a:buNone/>
            </a:pPr>
            <a:r>
              <a:rPr lang="it-IT" sz="1500" b="1" i="0" u="none" strike="noStrike" cap="none" dirty="0" smtClean="0">
                <a:solidFill>
                  <a:srgbClr val="2E75B5"/>
                </a:solidFill>
                <a:latin typeface="Verdana"/>
                <a:ea typeface="Verdana"/>
                <a:cs typeface="Verdana"/>
                <a:sym typeface="Verdana"/>
              </a:rPr>
              <a:t>Retribuzioni </a:t>
            </a:r>
            <a:r>
              <a:rPr lang="it-IT" sz="1500" b="1" i="0" u="none" strike="noStrike" cap="none" dirty="0">
                <a:solidFill>
                  <a:srgbClr val="2E75B5"/>
                </a:solidFill>
                <a:latin typeface="Verdana"/>
                <a:ea typeface="Verdana"/>
                <a:cs typeface="Verdana"/>
                <a:sym typeface="Verdana"/>
              </a:rPr>
              <a:t>Inviate</a:t>
            </a:r>
          </a:p>
          <a:p>
            <a:pPr marL="0" marR="0" lvl="1" indent="-76200" algn="l" rtl="0">
              <a:lnSpc>
                <a:spcPts val="1800"/>
              </a:lnSpc>
              <a:spcBef>
                <a:spcPts val="1200"/>
              </a:spcBef>
              <a:spcAft>
                <a:spcPts val="0"/>
              </a:spcAft>
              <a:buClr>
                <a:srgbClr val="002E5D"/>
              </a:buClr>
              <a:buSzPts val="1200"/>
              <a:buFont typeface="Verdana"/>
              <a:buNone/>
            </a:pPr>
            <a:r>
              <a:rPr lang="it-IT" sz="1200" b="0" i="0" u="none" strike="noStrike" cap="none" dirty="0" smtClean="0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rPr>
              <a:t>Da Gennaio 2018 sono stati introdotti </a:t>
            </a:r>
            <a:r>
              <a:rPr lang="it-IT" sz="1200" b="1" i="0" u="none" strike="noStrike" cap="none" dirty="0" smtClean="0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rPr>
              <a:t>nuovi filtri </a:t>
            </a:r>
            <a:r>
              <a:rPr lang="it-IT" sz="1200" b="0" i="0" u="none" strike="noStrike" cap="none" dirty="0" smtClean="0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rPr>
              <a:t>per aiutare l’utente nella ricerca delle dichiarazioni inviate.</a:t>
            </a:r>
          </a:p>
          <a:p>
            <a:pPr marL="0" marR="0" lvl="1" indent="-76200" algn="l" rtl="0">
              <a:lnSpc>
                <a:spcPts val="1800"/>
              </a:lnSpc>
              <a:spcBef>
                <a:spcPts val="1200"/>
              </a:spcBef>
              <a:spcAft>
                <a:spcPts val="0"/>
              </a:spcAft>
              <a:buClr>
                <a:srgbClr val="002E5D"/>
              </a:buClr>
              <a:buSzPts val="1200"/>
              <a:buFont typeface="Verdana"/>
              <a:buNone/>
            </a:pPr>
            <a:r>
              <a:rPr lang="it-IT" sz="1200" dirty="0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rPr>
              <a:t>I</a:t>
            </a:r>
            <a:r>
              <a:rPr lang="it-IT" sz="1200" b="0" i="0" u="none" strike="noStrike" cap="none" dirty="0" smtClean="0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rPr>
              <a:t>n particolare sarà possibile effettuare ricerche per:</a:t>
            </a:r>
          </a:p>
          <a:p>
            <a:pPr marL="95250" marR="0" lvl="1" indent="-171450" algn="l" rtl="0">
              <a:lnSpc>
                <a:spcPts val="1400"/>
              </a:lnSpc>
              <a:spcBef>
                <a:spcPts val="1200"/>
              </a:spcBef>
              <a:spcAft>
                <a:spcPts val="0"/>
              </a:spcAft>
              <a:buClr>
                <a:srgbClr val="002E5D"/>
              </a:buClr>
              <a:buSzPts val="1200"/>
              <a:buFont typeface="Arial" charset="0"/>
              <a:buChar char="•"/>
            </a:pPr>
            <a:r>
              <a:rPr lang="it-IT" sz="1200" dirty="0" smtClean="0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rPr>
              <a:t>Anno</a:t>
            </a:r>
          </a:p>
          <a:p>
            <a:pPr marL="95250" marR="0" lvl="1" indent="-171450" algn="l" rtl="0">
              <a:lnSpc>
                <a:spcPts val="1400"/>
              </a:lnSpc>
              <a:spcBef>
                <a:spcPts val="1200"/>
              </a:spcBef>
              <a:spcAft>
                <a:spcPts val="0"/>
              </a:spcAft>
              <a:buClr>
                <a:srgbClr val="002E5D"/>
              </a:buClr>
              <a:buSzPts val="1200"/>
              <a:buFont typeface="Arial" charset="0"/>
              <a:buChar char="•"/>
            </a:pPr>
            <a:r>
              <a:rPr lang="it-IT" sz="1200" b="0" i="0" u="none" strike="noStrike" cap="none" dirty="0" smtClean="0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rPr>
              <a:t>Sede di competenza</a:t>
            </a:r>
          </a:p>
          <a:p>
            <a:pPr marL="95250" marR="0" lvl="1" indent="-171450" algn="l" rtl="0">
              <a:lnSpc>
                <a:spcPts val="1400"/>
              </a:lnSpc>
              <a:spcBef>
                <a:spcPts val="1200"/>
              </a:spcBef>
              <a:spcAft>
                <a:spcPts val="0"/>
              </a:spcAft>
              <a:buClr>
                <a:srgbClr val="002E5D"/>
              </a:buClr>
              <a:buSzPts val="1200"/>
              <a:buFont typeface="Arial" charset="0"/>
              <a:buChar char="•"/>
            </a:pPr>
            <a:r>
              <a:rPr lang="it-IT" sz="1200" dirty="0" smtClean="0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rPr>
              <a:t>Codice ditta</a:t>
            </a:r>
          </a:p>
          <a:p>
            <a:pPr marL="95250" marR="0" lvl="1" indent="-171450" algn="l" rtl="0">
              <a:lnSpc>
                <a:spcPts val="1400"/>
              </a:lnSpc>
              <a:spcBef>
                <a:spcPts val="1200"/>
              </a:spcBef>
              <a:spcAft>
                <a:spcPts val="0"/>
              </a:spcAft>
              <a:buClr>
                <a:srgbClr val="002E5D"/>
              </a:buClr>
              <a:buSzPts val="1200"/>
              <a:buFont typeface="Arial" charset="0"/>
              <a:buChar char="•"/>
            </a:pPr>
            <a:r>
              <a:rPr lang="it-IT" sz="1200" dirty="0" smtClean="0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rPr>
              <a:t>Rateazione</a:t>
            </a:r>
          </a:p>
          <a:p>
            <a:pPr marL="95250" marR="0" lvl="1" indent="-171450" algn="l" rtl="0">
              <a:lnSpc>
                <a:spcPts val="1400"/>
              </a:lnSpc>
              <a:spcBef>
                <a:spcPts val="1200"/>
              </a:spcBef>
              <a:spcAft>
                <a:spcPts val="0"/>
              </a:spcAft>
              <a:buClr>
                <a:srgbClr val="002E5D"/>
              </a:buClr>
              <a:buSzPts val="1200"/>
              <a:buFont typeface="Arial" charset="0"/>
              <a:buChar char="•"/>
            </a:pPr>
            <a:r>
              <a:rPr lang="it-IT" sz="1200" b="0" i="0" u="none" strike="noStrike" cap="none" dirty="0" smtClean="0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rPr>
              <a:t>Ditta</a:t>
            </a:r>
          </a:p>
          <a:p>
            <a:pPr marL="95250" marR="0" lvl="1" indent="-171450" algn="l" rtl="0">
              <a:lnSpc>
                <a:spcPts val="1400"/>
              </a:lnSpc>
              <a:spcBef>
                <a:spcPts val="1200"/>
              </a:spcBef>
              <a:spcAft>
                <a:spcPts val="0"/>
              </a:spcAft>
              <a:buClr>
                <a:srgbClr val="002E5D"/>
              </a:buClr>
              <a:buSzPts val="1200"/>
              <a:buFont typeface="Arial" charset="0"/>
              <a:buChar char="•"/>
            </a:pPr>
            <a:r>
              <a:rPr lang="it-IT" sz="1200" dirty="0" smtClean="0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rPr>
              <a:t>Riduzione del presunto</a:t>
            </a:r>
            <a:endParaRPr lang="it-IT" sz="1200" b="0" i="0" u="none" strike="noStrike" cap="none" dirty="0">
              <a:solidFill>
                <a:srgbClr val="002E5D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23" name="Shape 323"/>
          <p:cNvSpPr/>
          <p:nvPr/>
        </p:nvSpPr>
        <p:spPr>
          <a:xfrm>
            <a:off x="4269296" y="945700"/>
            <a:ext cx="2983509" cy="307777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-88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1400"/>
              <a:buFont typeface="Verdana"/>
              <a:buNone/>
            </a:pPr>
            <a:r>
              <a:rPr lang="it-IT" sz="1400" b="1" i="0" u="none" strike="noStrike" cap="none" dirty="0">
                <a:solidFill>
                  <a:srgbClr val="2E75B5"/>
                </a:solidFill>
                <a:latin typeface="Verdana"/>
                <a:ea typeface="Verdana"/>
                <a:cs typeface="Verdana"/>
                <a:sym typeface="Verdana"/>
              </a:rPr>
              <a:t>Elenco </a:t>
            </a:r>
            <a:r>
              <a:rPr lang="it-IT" b="1" dirty="0">
                <a:solidFill>
                  <a:srgbClr val="2E75B5"/>
                </a:solidFill>
                <a:latin typeface="Verdana"/>
                <a:ea typeface="Verdana"/>
                <a:cs typeface="Verdana"/>
                <a:sym typeface="Verdana"/>
              </a:rPr>
              <a:t>R</a:t>
            </a:r>
            <a:r>
              <a:rPr lang="it-IT" sz="1400" b="1" i="0" u="none" strike="noStrike" cap="none" dirty="0" smtClean="0">
                <a:solidFill>
                  <a:srgbClr val="2E75B5"/>
                </a:solidFill>
                <a:latin typeface="Verdana"/>
                <a:ea typeface="Verdana"/>
                <a:cs typeface="Verdana"/>
                <a:sym typeface="Verdana"/>
              </a:rPr>
              <a:t>etribuzioni </a:t>
            </a:r>
            <a:r>
              <a:rPr lang="it-IT" sz="1400" b="1" i="0" u="none" strike="noStrike" cap="none" dirty="0">
                <a:solidFill>
                  <a:srgbClr val="2E75B5"/>
                </a:solidFill>
                <a:latin typeface="Verdana"/>
                <a:ea typeface="Verdana"/>
                <a:cs typeface="Verdana"/>
                <a:sym typeface="Verdana"/>
              </a:rPr>
              <a:t>Inviate</a:t>
            </a:r>
          </a:p>
        </p:txBody>
      </p:sp>
      <p:pic>
        <p:nvPicPr>
          <p:cNvPr id="324" name="Shape 3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2700000">
            <a:off x="8005546" y="2403597"/>
            <a:ext cx="405543" cy="405543"/>
          </a:xfrm>
          <a:prstGeom prst="rect">
            <a:avLst/>
          </a:prstGeom>
          <a:noFill/>
          <a:ln>
            <a:noFill/>
          </a:ln>
        </p:spPr>
      </p:pic>
      <p:pic>
        <p:nvPicPr>
          <p:cNvPr id="326" name="Shape 326"/>
          <p:cNvPicPr preferRelativeResize="0"/>
          <p:nvPr/>
        </p:nvPicPr>
        <p:blipFill rotWithShape="1">
          <a:blip r:embed="rId4">
            <a:alphaModFix/>
          </a:blip>
          <a:srcRect l="24867" t="33959" r="4676"/>
          <a:stretch/>
        </p:blipFill>
        <p:spPr>
          <a:xfrm>
            <a:off x="4357829" y="1804652"/>
            <a:ext cx="3600000" cy="1798326"/>
          </a:xfrm>
          <a:prstGeom prst="rect">
            <a:avLst/>
          </a:prstGeom>
          <a:noFill/>
          <a:ln>
            <a:noFill/>
          </a:ln>
          <a:effectLst>
            <a:outerShdw blurRad="127000" dist="139700" dir="3120000" algn="tl" rotWithShape="0">
              <a:srgbClr val="333333">
                <a:alpha val="20000"/>
              </a:srgbClr>
            </a:outerShdw>
          </a:effectLst>
        </p:spPr>
      </p:pic>
      <p:pic>
        <p:nvPicPr>
          <p:cNvPr id="327" name="Shape 327"/>
          <p:cNvPicPr preferRelativeResize="0"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00"/>
          <a:stretch/>
        </p:blipFill>
        <p:spPr>
          <a:xfrm>
            <a:off x="5703593" y="2865264"/>
            <a:ext cx="6120000" cy="2421017"/>
          </a:xfrm>
          <a:prstGeom prst="rect">
            <a:avLst/>
          </a:prstGeom>
          <a:noFill/>
          <a:ln>
            <a:noFill/>
          </a:ln>
          <a:effectLst>
            <a:outerShdw blurRad="127000" dist="76200" dir="13500000" algn="br" rotWithShape="0">
              <a:srgbClr val="000000">
                <a:alpha val="20000"/>
              </a:srgbClr>
            </a:outerShdw>
          </a:effectLst>
        </p:spPr>
      </p:pic>
      <p:sp>
        <p:nvSpPr>
          <p:cNvPr id="15" name="Shape 306"/>
          <p:cNvSpPr txBox="1"/>
          <p:nvPr/>
        </p:nvSpPr>
        <p:spPr>
          <a:xfrm>
            <a:off x="423963" y="251513"/>
            <a:ext cx="6780401" cy="694416"/>
          </a:xfrm>
          <a:prstGeom prst="rect">
            <a:avLst/>
          </a:prstGeom>
          <a:noFill/>
          <a:ln>
            <a:noFill/>
          </a:ln>
        </p:spPr>
        <p:txBody>
          <a:bodyPr wrap="square" lIns="144000" tIns="91425" rIns="91425" bIns="91425" anchor="t" anchorCtr="0">
            <a:noAutofit/>
          </a:bodyPr>
          <a:lstStyle/>
          <a:p>
            <a:pPr lvl="0" indent="-127000">
              <a:lnSpc>
                <a:spcPct val="90000"/>
              </a:lnSpc>
              <a:buClr>
                <a:srgbClr val="002E5D"/>
              </a:buClr>
              <a:buSzPts val="2000"/>
            </a:pPr>
            <a:r>
              <a:rPr lang="it-IT" sz="2000" b="1" dirty="0" smtClean="0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rPr>
              <a:t>Sviluppi Funzionali</a:t>
            </a:r>
            <a:endParaRPr lang="it-IT" sz="2000" b="1" dirty="0">
              <a:solidFill>
                <a:srgbClr val="002E5D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6" name="Rettangolo 15"/>
          <p:cNvSpPr/>
          <p:nvPr/>
        </p:nvSpPr>
        <p:spPr>
          <a:xfrm>
            <a:off x="11273677" y="330375"/>
            <a:ext cx="56457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b="1" dirty="0" smtClean="0">
                <a:solidFill>
                  <a:srgbClr val="1E6665"/>
                </a:solidFill>
                <a:latin typeface="Verdana"/>
                <a:ea typeface="Verdana"/>
                <a:cs typeface="Verdana"/>
                <a:sym typeface="Verdana"/>
              </a:rPr>
              <a:t>3/4</a:t>
            </a:r>
            <a:endParaRPr lang="it-IT" b="1" dirty="0">
              <a:solidFill>
                <a:srgbClr val="1E6665"/>
              </a:solidFill>
            </a:endParaRP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Shape 301"/>
          <p:cNvSpPr/>
          <p:nvPr/>
        </p:nvSpPr>
        <p:spPr>
          <a:xfrm>
            <a:off x="4087906" y="2579"/>
            <a:ext cx="8104094" cy="6228000"/>
          </a:xfrm>
          <a:prstGeom prst="rect">
            <a:avLst/>
          </a:prstGeom>
          <a:solidFill>
            <a:srgbClr val="1E6665">
              <a:alpha val="14901"/>
            </a:srgbClr>
          </a:solidFill>
          <a:ln>
            <a:noFill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-88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2" name="Shape 302"/>
          <p:cNvSpPr txBox="1">
            <a:spLocks noGrp="1"/>
          </p:cNvSpPr>
          <p:nvPr>
            <p:ph type="sldNum" idx="12"/>
          </p:nvPr>
        </p:nvSpPr>
        <p:spPr>
          <a:xfrm>
            <a:off x="10266503" y="6474030"/>
            <a:ext cx="1453054" cy="365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marR="0" lvl="0" indent="-1587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250"/>
              <a:buFont typeface="Verdana"/>
              <a:buNone/>
            </a:pPr>
            <a:fld id="{00000000-1234-1234-1234-123412341234}" type="slidenum">
              <a:rPr lang="it-IT" sz="1000" b="0" i="0" u="none" strike="noStrike" cap="none">
                <a:solidFill>
                  <a:srgbClr val="F2F2F2"/>
                </a:solidFill>
                <a:latin typeface="Verdana"/>
                <a:ea typeface="Verdana"/>
                <a:cs typeface="Verdana"/>
                <a:sym typeface="Verdana"/>
              </a:rPr>
              <a:t>10</a:t>
            </a:fld>
            <a:endParaRPr lang="it-IT" sz="1000" b="0" i="0" u="none" strike="noStrike" cap="none">
              <a:solidFill>
                <a:srgbClr val="F2F2F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05" name="Shape 305"/>
          <p:cNvSpPr txBox="1">
            <a:spLocks noGrp="1"/>
          </p:cNvSpPr>
          <p:nvPr>
            <p:ph type="dt" idx="10"/>
          </p:nvPr>
        </p:nvSpPr>
        <p:spPr>
          <a:xfrm>
            <a:off x="8639502" y="6474031"/>
            <a:ext cx="1442871" cy="16807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indent="-15875" algn="r">
              <a:buSzPts val="250"/>
            </a:pPr>
            <a:r>
              <a:rPr lang="it-IT" sz="1000" dirty="0"/>
              <a:t>Dicembre 2017</a:t>
            </a:r>
          </a:p>
          <a:p>
            <a:pPr marL="0" marR="0" lvl="0" indent="-1587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"/>
              <a:buFont typeface="Verdana"/>
              <a:buNone/>
            </a:pPr>
            <a:endParaRPr lang="it-IT" sz="1000" b="0" i="0" u="none" strike="noStrike" cap="none" dirty="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06" name="Shape 306"/>
          <p:cNvSpPr txBox="1"/>
          <p:nvPr/>
        </p:nvSpPr>
        <p:spPr>
          <a:xfrm>
            <a:off x="424359" y="251513"/>
            <a:ext cx="11261293" cy="694416"/>
          </a:xfrm>
          <a:prstGeom prst="rect">
            <a:avLst/>
          </a:prstGeom>
          <a:noFill/>
          <a:ln>
            <a:noFill/>
          </a:ln>
        </p:spPr>
        <p:txBody>
          <a:bodyPr wrap="square" lIns="144000" tIns="91425" rIns="91425" bIns="91425" anchor="t" anchorCtr="0">
            <a:noAutofit/>
          </a:bodyPr>
          <a:lstStyle/>
          <a:p>
            <a:pPr lvl="0" indent="-127000">
              <a:lnSpc>
                <a:spcPct val="90000"/>
              </a:lnSpc>
              <a:buClr>
                <a:srgbClr val="002E5D"/>
              </a:buClr>
              <a:buSzPts val="2000"/>
            </a:pPr>
            <a:r>
              <a:rPr lang="it-IT" sz="2000" b="1" dirty="0" smtClean="0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rPr>
              <a:t>Sviluppi Funzionali</a:t>
            </a:r>
            <a:endParaRPr lang="it-IT" sz="2000" b="1" dirty="0">
              <a:solidFill>
                <a:srgbClr val="002E5D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07" name="Shape 307"/>
          <p:cNvSpPr/>
          <p:nvPr/>
        </p:nvSpPr>
        <p:spPr>
          <a:xfrm>
            <a:off x="470877" y="945928"/>
            <a:ext cx="3330528" cy="4854371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-95250" algn="l" rtl="0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1500"/>
              <a:buFont typeface="Verdana"/>
              <a:buNone/>
            </a:pPr>
            <a:r>
              <a:rPr lang="it-IT" sz="1500" b="1" i="0" u="none" strike="noStrike" cap="none" dirty="0" smtClean="0">
                <a:solidFill>
                  <a:srgbClr val="2E75B5"/>
                </a:solidFill>
                <a:latin typeface="Verdana"/>
                <a:ea typeface="Verdana"/>
                <a:cs typeface="Verdana"/>
                <a:sym typeface="Verdana"/>
              </a:rPr>
              <a:t>Visualizza basi di calcolo</a:t>
            </a:r>
            <a:endParaRPr lang="it-IT" sz="1500" b="1" i="0" u="none" strike="noStrike" cap="none" dirty="0">
              <a:solidFill>
                <a:srgbClr val="2E75B5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lvl="1" indent="-76200">
              <a:lnSpc>
                <a:spcPts val="1800"/>
              </a:lnSpc>
              <a:spcBef>
                <a:spcPts val="1200"/>
              </a:spcBef>
              <a:buClr>
                <a:srgbClr val="002E5D"/>
              </a:buClr>
              <a:buSzPts val="1200"/>
            </a:pPr>
            <a:r>
              <a:rPr lang="it-IT" sz="1200" dirty="0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rPr>
              <a:t>L’applicazione </a:t>
            </a:r>
            <a:r>
              <a:rPr lang="it-IT" sz="1200" dirty="0" smtClean="0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rPr>
              <a:t>riprogettata ex novo secondo le nuove linee guida UCD</a:t>
            </a:r>
            <a:r>
              <a:rPr lang="it-IT" sz="1200" dirty="0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rPr>
              <a:t>, </a:t>
            </a:r>
            <a:r>
              <a:rPr lang="it-IT" sz="1200" dirty="0" smtClean="0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rPr>
              <a:t>consente oltre che visualizzare e stampare le proprie basi di calcolo, anche scaricare </a:t>
            </a:r>
            <a:r>
              <a:rPr lang="it-IT" sz="1200" dirty="0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rPr>
              <a:t>il modello </a:t>
            </a:r>
            <a:r>
              <a:rPr lang="it-IT" sz="1200" b="1" dirty="0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rPr>
              <a:t>F24</a:t>
            </a:r>
            <a:r>
              <a:rPr lang="it-IT" sz="1200" dirty="0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rPr>
              <a:t> per </a:t>
            </a:r>
            <a:r>
              <a:rPr lang="it-IT" sz="1200" dirty="0" smtClean="0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rPr>
              <a:t>       le </a:t>
            </a:r>
            <a:r>
              <a:rPr lang="it-IT" sz="1200" b="1" dirty="0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rPr>
              <a:t>ditte con soli artigiani senza dipendenti e assimilati </a:t>
            </a:r>
            <a:r>
              <a:rPr lang="it-IT" sz="1200" dirty="0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rPr>
              <a:t>che:</a:t>
            </a:r>
          </a:p>
          <a:p>
            <a:pPr marL="201613" lvl="1" indent="-188913">
              <a:lnSpc>
                <a:spcPts val="1700"/>
              </a:lnSpc>
              <a:spcBef>
                <a:spcPts val="1200"/>
              </a:spcBef>
              <a:buClr>
                <a:srgbClr val="002E5D"/>
              </a:buClr>
              <a:buSzPts val="1200"/>
              <a:buFont typeface="Arial" charset="0"/>
              <a:buChar char="•"/>
            </a:pPr>
            <a:r>
              <a:rPr lang="it-IT" sz="1200" dirty="0" smtClean="0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rPr>
              <a:t>nell’anno </a:t>
            </a:r>
            <a:r>
              <a:rPr lang="it-IT" sz="1200" dirty="0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rPr>
              <a:t>precedente, </a:t>
            </a:r>
            <a:r>
              <a:rPr lang="it-IT" sz="1200" dirty="0" smtClean="0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rPr>
              <a:t>hanno </a:t>
            </a:r>
            <a:r>
              <a:rPr lang="it-IT" sz="1200" dirty="0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rPr>
              <a:t>pagato il premio di autoliquidazione </a:t>
            </a:r>
            <a:r>
              <a:rPr lang="it-IT" sz="1200" dirty="0" smtClean="0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rPr>
              <a:t>in </a:t>
            </a:r>
            <a:r>
              <a:rPr lang="it-IT" sz="1200" dirty="0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rPr>
              <a:t>un’unica soluzione</a:t>
            </a:r>
          </a:p>
          <a:p>
            <a:pPr marL="201613" lvl="1" indent="-188913">
              <a:lnSpc>
                <a:spcPts val="1700"/>
              </a:lnSpc>
              <a:spcBef>
                <a:spcPts val="1200"/>
              </a:spcBef>
              <a:buClr>
                <a:srgbClr val="002E5D"/>
              </a:buClr>
              <a:buSzPts val="1200"/>
              <a:buFont typeface="Arial" charset="0"/>
              <a:buChar char="•"/>
            </a:pPr>
            <a:r>
              <a:rPr lang="it-IT" sz="1200" dirty="0" smtClean="0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rPr>
              <a:t>non</a:t>
            </a:r>
            <a:r>
              <a:rPr lang="it-IT" sz="1200" dirty="0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rPr>
              <a:t> </a:t>
            </a:r>
            <a:r>
              <a:rPr lang="it-IT" sz="1200" dirty="0" smtClean="0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rPr>
              <a:t>hanno presentato richiesta di pagare il </a:t>
            </a:r>
            <a:r>
              <a:rPr lang="it-IT" sz="1200" dirty="0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rPr>
              <a:t>premio in quattro rate</a:t>
            </a:r>
          </a:p>
          <a:p>
            <a:pPr marL="201613" lvl="1" indent="-188913">
              <a:lnSpc>
                <a:spcPts val="1700"/>
              </a:lnSpc>
              <a:spcBef>
                <a:spcPts val="1200"/>
              </a:spcBef>
              <a:buClr>
                <a:srgbClr val="002E5D"/>
              </a:buClr>
              <a:buSzPts val="1200"/>
              <a:buFont typeface="Arial" charset="0"/>
              <a:buChar char="•"/>
            </a:pPr>
            <a:r>
              <a:rPr lang="it-IT" sz="1200" dirty="0" smtClean="0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rPr>
              <a:t>non</a:t>
            </a:r>
            <a:r>
              <a:rPr lang="it-IT" sz="1200" dirty="0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rPr>
              <a:t> </a:t>
            </a:r>
            <a:r>
              <a:rPr lang="it-IT" sz="1200" dirty="0" smtClean="0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rPr>
              <a:t>devono </a:t>
            </a:r>
            <a:r>
              <a:rPr lang="it-IT" sz="1200" dirty="0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rPr>
              <a:t>chiedere la riduzione prevista dall’art. 1, commi 780 e 781, della legge n. </a:t>
            </a:r>
            <a:r>
              <a:rPr lang="it-IT" sz="1200" dirty="0" smtClean="0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rPr>
              <a:t>296/2006.</a:t>
            </a:r>
            <a:endParaRPr lang="it-IT" sz="1200" dirty="0">
              <a:solidFill>
                <a:srgbClr val="002E5D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6" name="Shape 181"/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1837" y="727560"/>
            <a:ext cx="4679997" cy="5041321"/>
          </a:xfrm>
          <a:prstGeom prst="rect">
            <a:avLst/>
          </a:prstGeom>
          <a:noFill/>
          <a:ln>
            <a:noFill/>
          </a:ln>
          <a:effectLst>
            <a:outerShdw blurRad="127000" dist="139700" dir="3120000" algn="tl" rotWithShape="0">
              <a:srgbClr val="333333">
                <a:alpha val="20000"/>
              </a:srgbClr>
            </a:outerShdw>
          </a:effectLst>
        </p:spPr>
      </p:pic>
      <p:grpSp>
        <p:nvGrpSpPr>
          <p:cNvPr id="18" name="Shape 291"/>
          <p:cNvGrpSpPr/>
          <p:nvPr/>
        </p:nvGrpSpPr>
        <p:grpSpPr>
          <a:xfrm>
            <a:off x="10676075" y="5080265"/>
            <a:ext cx="664992" cy="288000"/>
            <a:chOff x="4357829" y="3803254"/>
            <a:chExt cx="664992" cy="288000"/>
          </a:xfrm>
        </p:grpSpPr>
        <p:pic>
          <p:nvPicPr>
            <p:cNvPr id="19" name="Shape 292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4357829" y="3803254"/>
              <a:ext cx="288000" cy="288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" name="Shape 293"/>
            <p:cNvSpPr txBox="1"/>
            <p:nvPr/>
          </p:nvSpPr>
          <p:spPr>
            <a:xfrm>
              <a:off x="4623353" y="3839532"/>
              <a:ext cx="399468" cy="21544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25" tIns="45700" rIns="91425" bIns="45700" anchor="t" anchorCtr="0">
              <a:noAutofit/>
            </a:bodyPr>
            <a:lstStyle/>
            <a:p>
              <a:pPr marL="0" marR="0" lvl="0" indent="-508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E75B5"/>
                </a:buClr>
                <a:buSzPts val="800"/>
                <a:buFont typeface="Verdana"/>
                <a:buNone/>
              </a:pPr>
              <a:r>
                <a:rPr lang="it-IT" sz="800" b="1" i="0" u="none" strike="noStrike" cap="none">
                  <a:solidFill>
                    <a:srgbClr val="2E75B5"/>
                  </a:solidFill>
                  <a:latin typeface="Verdana"/>
                  <a:ea typeface="Verdana"/>
                  <a:cs typeface="Verdana"/>
                  <a:sym typeface="Verdana"/>
                </a:rPr>
                <a:t>F24</a:t>
              </a:r>
            </a:p>
          </p:txBody>
        </p:sp>
      </p:grpSp>
      <p:sp>
        <p:nvSpPr>
          <p:cNvPr id="2" name="Rettangolo 1"/>
          <p:cNvSpPr/>
          <p:nvPr/>
        </p:nvSpPr>
        <p:spPr>
          <a:xfrm>
            <a:off x="6481627" y="5570948"/>
            <a:ext cx="818530" cy="133815"/>
          </a:xfrm>
          <a:prstGeom prst="rect">
            <a:avLst/>
          </a:prstGeom>
          <a:solidFill>
            <a:srgbClr val="ED7D31">
              <a:alpha val="10196"/>
            </a:srgbClr>
          </a:solidFill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" name="Trapezio 2"/>
          <p:cNvSpPr/>
          <p:nvPr/>
        </p:nvSpPr>
        <p:spPr>
          <a:xfrm rot="13777839">
            <a:off x="6374462" y="2255199"/>
            <a:ext cx="4530080" cy="3992652"/>
          </a:xfrm>
          <a:prstGeom prst="trapezoid">
            <a:avLst>
              <a:gd name="adj" fmla="val 58806"/>
            </a:avLst>
          </a:prstGeom>
          <a:gradFill flip="none" rotWithShape="1">
            <a:gsLst>
              <a:gs pos="0">
                <a:schemeClr val="bg1">
                  <a:lumMod val="95000"/>
                  <a:alpha val="50000"/>
                </a:schemeClr>
              </a:gs>
              <a:gs pos="100000">
                <a:schemeClr val="bg1">
                  <a:lumMod val="75000"/>
                  <a:alpha val="7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7" name="Shape 181"/>
          <p:cNvPicPr preferRelativeResize="0"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"/>
          <a:stretch/>
        </p:blipFill>
        <p:spPr>
          <a:xfrm>
            <a:off x="8686800" y="1250794"/>
            <a:ext cx="2658066" cy="3662264"/>
          </a:xfrm>
          <a:prstGeom prst="rect">
            <a:avLst/>
          </a:prstGeom>
          <a:noFill/>
          <a:ln>
            <a:noFill/>
          </a:ln>
          <a:effectLst>
            <a:outerShdw blurRad="127000" dist="139700" dir="3120000" algn="tl" rotWithShape="0">
              <a:srgbClr val="333333">
                <a:alpha val="20000"/>
              </a:srgbClr>
            </a:outerShdw>
          </a:effectLst>
        </p:spPr>
      </p:pic>
      <p:sp>
        <p:nvSpPr>
          <p:cNvPr id="15" name="Rettangolo 14"/>
          <p:cNvSpPr/>
          <p:nvPr/>
        </p:nvSpPr>
        <p:spPr>
          <a:xfrm>
            <a:off x="11273677" y="330375"/>
            <a:ext cx="56457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b="1" dirty="0" smtClean="0">
                <a:solidFill>
                  <a:srgbClr val="1E6665"/>
                </a:solidFill>
                <a:latin typeface="Verdana"/>
                <a:ea typeface="Verdana"/>
                <a:cs typeface="Verdana"/>
                <a:sym typeface="Verdana"/>
              </a:rPr>
              <a:t>4/4</a:t>
            </a:r>
            <a:endParaRPr lang="it-IT" b="1" dirty="0">
              <a:solidFill>
                <a:srgbClr val="1E666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0332871"/>
      </p:ext>
    </p:extLst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Shape 353"/>
          <p:cNvSpPr txBox="1">
            <a:spLocks noGrp="1"/>
          </p:cNvSpPr>
          <p:nvPr>
            <p:ph type="sldNum" idx="12"/>
          </p:nvPr>
        </p:nvSpPr>
        <p:spPr>
          <a:xfrm>
            <a:off x="10266503" y="6474030"/>
            <a:ext cx="1453054" cy="365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marR="0" lvl="0" indent="-1587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250"/>
              <a:buFont typeface="Verdana"/>
              <a:buNone/>
            </a:pPr>
            <a:fld id="{00000000-1234-1234-1234-123412341234}" type="slidenum">
              <a:rPr lang="it-IT" sz="1000" b="0" i="0" u="none" strike="noStrike" cap="none">
                <a:solidFill>
                  <a:srgbClr val="F2F2F2"/>
                </a:solidFill>
                <a:latin typeface="Verdana"/>
                <a:ea typeface="Verdana"/>
                <a:cs typeface="Verdana"/>
                <a:sym typeface="Verdana"/>
              </a:rPr>
              <a:t>11</a:t>
            </a:fld>
            <a:endParaRPr lang="it-IT" sz="1000" b="0" i="0" u="none" strike="noStrike" cap="none">
              <a:solidFill>
                <a:srgbClr val="F2F2F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54" name="Shape 354"/>
          <p:cNvSpPr txBox="1">
            <a:spLocks noGrp="1"/>
          </p:cNvSpPr>
          <p:nvPr>
            <p:ph type="dt" idx="10"/>
          </p:nvPr>
        </p:nvSpPr>
        <p:spPr>
          <a:xfrm>
            <a:off x="8639502" y="6474031"/>
            <a:ext cx="1442871" cy="16807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indent="-15875" algn="r">
              <a:buSzPts val="250"/>
            </a:pPr>
            <a:r>
              <a:rPr lang="it-IT" sz="1000" dirty="0"/>
              <a:t>Dicembre 2017</a:t>
            </a:r>
          </a:p>
          <a:p>
            <a:pPr marL="0" marR="0" lvl="0" indent="-1587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"/>
              <a:buFont typeface="Verdana"/>
              <a:buNone/>
            </a:pPr>
            <a:endParaRPr lang="it-IT" sz="1000" b="0" i="0" u="none" strike="noStrike" cap="none" dirty="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55" name="Shape 355"/>
          <p:cNvSpPr txBox="1"/>
          <p:nvPr/>
        </p:nvSpPr>
        <p:spPr>
          <a:xfrm>
            <a:off x="457201" y="2887969"/>
            <a:ext cx="11274970" cy="694416"/>
          </a:xfrm>
          <a:prstGeom prst="rect">
            <a:avLst/>
          </a:prstGeom>
          <a:noFill/>
          <a:ln>
            <a:noFill/>
          </a:ln>
        </p:spPr>
        <p:txBody>
          <a:bodyPr wrap="square" lIns="144000" tIns="91425" rIns="91425" bIns="91425" anchor="t" anchorCtr="0">
            <a:noAutofit/>
          </a:bodyPr>
          <a:lstStyle/>
          <a:p>
            <a:pPr marL="0" marR="0" lvl="0" indent="-17780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E5D"/>
              </a:buClr>
              <a:buSzPts val="2800"/>
              <a:buFont typeface="Verdana"/>
              <a:buNone/>
            </a:pPr>
            <a:r>
              <a:rPr lang="it-IT" sz="2800" b="1" i="0" u="none" strike="noStrike" cap="none">
                <a:solidFill>
                  <a:srgbClr val="002E5D"/>
                </a:solidFill>
                <a:latin typeface="Verdana"/>
                <a:ea typeface="Verdana"/>
                <a:cs typeface="Verdana"/>
                <a:sym typeface="Verdana"/>
              </a:rPr>
              <a:t>Grazie per l’attenzione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INAIL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3944</TotalTime>
  <Words>578</Words>
  <Application>Microsoft Office PowerPoint</Application>
  <PresentationFormat>Widescreen</PresentationFormat>
  <Paragraphs>133</Paragraphs>
  <Slides>11</Slides>
  <Notes>11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7" baseType="lpstr">
      <vt:lpstr>Arial</vt:lpstr>
      <vt:lpstr>Calibri</vt:lpstr>
      <vt:lpstr>Georgia</vt:lpstr>
      <vt:lpstr>Noto Sans Symbols</vt:lpstr>
      <vt:lpstr>Verdana</vt:lpstr>
      <vt:lpstr>Tema di Office</vt:lpstr>
      <vt:lpstr>Evoluzione del servizio ALPI per Aziende e Consulenti del Lavoro</vt:lpstr>
      <vt:lpstr>Presentazione standard di PowerPoint</vt:lpstr>
      <vt:lpstr>Servizi online INAIL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ALPI Riprogettazione ed Evoluzione Servizio Online</dc:title>
  <dc:creator>Claudio</dc:creator>
  <cp:lastModifiedBy>Iodice Flavio Nicola</cp:lastModifiedBy>
  <cp:revision>358</cp:revision>
  <dcterms:modified xsi:type="dcterms:W3CDTF">2017-12-21T17:19:23Z</dcterms:modified>
</cp:coreProperties>
</file>